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3"/>
  </p:notesMasterIdLst>
  <p:sldIdLst>
    <p:sldId id="1274" r:id="rId2"/>
    <p:sldId id="1276" r:id="rId3"/>
    <p:sldId id="1275" r:id="rId4"/>
    <p:sldId id="1331" r:id="rId5"/>
    <p:sldId id="1332" r:id="rId6"/>
    <p:sldId id="1333" r:id="rId7"/>
    <p:sldId id="594" r:id="rId8"/>
    <p:sldId id="1334" r:id="rId9"/>
    <p:sldId id="1335" r:id="rId10"/>
    <p:sldId id="1336" r:id="rId11"/>
    <p:sldId id="596" r:id="rId12"/>
    <p:sldId id="1337" r:id="rId13"/>
    <p:sldId id="1338" r:id="rId14"/>
    <p:sldId id="1339" r:id="rId15"/>
    <p:sldId id="1267" r:id="rId16"/>
    <p:sldId id="1273" r:id="rId17"/>
    <p:sldId id="1309" r:id="rId18"/>
    <p:sldId id="1310" r:id="rId19"/>
    <p:sldId id="1311" r:id="rId20"/>
    <p:sldId id="1312" r:id="rId21"/>
    <p:sldId id="1317" r:id="rId22"/>
    <p:sldId id="1314" r:id="rId23"/>
    <p:sldId id="1315" r:id="rId24"/>
    <p:sldId id="1318" r:id="rId25"/>
    <p:sldId id="1316" r:id="rId26"/>
    <p:sldId id="1284" r:id="rId27"/>
    <p:sldId id="1252" r:id="rId28"/>
    <p:sldId id="1319" r:id="rId29"/>
    <p:sldId id="1320" r:id="rId30"/>
    <p:sldId id="1341" r:id="rId31"/>
    <p:sldId id="1321" r:id="rId32"/>
    <p:sldId id="1340" r:id="rId33"/>
    <p:sldId id="1288" r:id="rId34"/>
    <p:sldId id="1322" r:id="rId35"/>
    <p:sldId id="1323" r:id="rId36"/>
    <p:sldId id="1324" r:id="rId37"/>
    <p:sldId id="1325" r:id="rId38"/>
    <p:sldId id="1326" r:id="rId39"/>
    <p:sldId id="1327" r:id="rId40"/>
    <p:sldId id="1285" r:id="rId41"/>
    <p:sldId id="1328" r:id="rId42"/>
    <p:sldId id="1329" r:id="rId43"/>
    <p:sldId id="1286" r:id="rId44"/>
    <p:sldId id="1302" r:id="rId45"/>
    <p:sldId id="1342" r:id="rId46"/>
    <p:sldId id="1305" r:id="rId47"/>
    <p:sldId id="1304" r:id="rId48"/>
    <p:sldId id="1306" r:id="rId49"/>
    <p:sldId id="1307" r:id="rId50"/>
    <p:sldId id="1303" r:id="rId51"/>
    <p:sldId id="1308"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1" userDrawn="1">
          <p15:clr>
            <a:srgbClr val="A4A3A4"/>
          </p15:clr>
        </p15:guide>
        <p15:guide id="2" pos="2909"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TEDA DD" initials="SD"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浅色样式 3 - 强调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651" autoAdjust="0"/>
    <p:restoredTop sz="95097" autoAdjust="0"/>
  </p:normalViewPr>
  <p:slideViewPr>
    <p:cSldViewPr showGuides="1">
      <p:cViewPr varScale="1">
        <p:scale>
          <a:sx n="116" d="100"/>
          <a:sy n="116" d="100"/>
        </p:scale>
        <p:origin x="1692" y="108"/>
      </p:cViewPr>
      <p:guideLst>
        <p:guide orient="horz" pos="2131"/>
        <p:guide pos="2909"/>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US" sz="1860" b="0" i="0" u="none" strike="noStrike" kern="1200" spc="0" baseline="0">
                <a:solidFill>
                  <a:schemeClr val="tx1">
                    <a:lumMod val="65000"/>
                    <a:lumOff val="35000"/>
                  </a:schemeClr>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r>
              <a:rPr lang="en-US" dirty="0">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rPr>
              <a:t>CBLCs Monitoring</a:t>
            </a:r>
          </a:p>
        </c:rich>
      </c:tx>
      <c:layout>
        <c:manualLayout>
          <c:xMode val="edge"/>
          <c:yMode val="edge"/>
          <c:x val="0.37696581196581247"/>
          <c:y val="1.8987341772151903E-2"/>
        </c:manualLayout>
      </c:layout>
      <c:overlay val="0"/>
      <c:spPr>
        <a:noFill/>
        <a:ln>
          <a:noFill/>
        </a:ln>
        <a:effectLst/>
      </c:spPr>
      <c:txPr>
        <a:bodyPr rot="0" spcFirstLastPara="1" vertOverflow="ellipsis" vert="horz" wrap="square" anchor="ctr" anchorCtr="1"/>
        <a:lstStyle/>
        <a:p>
          <a:pPr>
            <a:defRPr lang="en-US" sz="1860" b="0" i="0" u="none" strike="noStrike" kern="1200" spc="0" baseline="0">
              <a:solidFill>
                <a:schemeClr val="tx1">
                  <a:lumMod val="65000"/>
                  <a:lumOff val="35000"/>
                </a:schemeClr>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endParaRPr lang="en-US"/>
        </a:p>
      </c:txPr>
    </c:title>
    <c:autoTitleDeleted val="0"/>
    <c:plotArea>
      <c:layout/>
      <c:barChart>
        <c:barDir val="col"/>
        <c:grouping val="clustered"/>
        <c:varyColors val="0"/>
        <c:ser>
          <c:idx val="0"/>
          <c:order val="0"/>
          <c:tx>
            <c:strRef>
              <c:f>Sheet1!$B$1</c:f>
              <c:strCache>
                <c:ptCount val="1"/>
                <c:pt idx="0">
                  <c:v>Item 1</c:v>
                </c:pt>
              </c:strCache>
            </c:strRef>
          </c:tx>
          <c:spPr>
            <a:solidFill>
              <a:schemeClr val="accent1"/>
            </a:solidFill>
            <a:ln>
              <a:noFill/>
            </a:ln>
            <a:effectLst/>
          </c:spPr>
          <c:invertIfNegative val="0"/>
          <c:cat>
            <c:strRef>
              <c:f>Sheet1!$A$2:$A$5</c:f>
              <c:strCache>
                <c:ptCount val="4"/>
                <c:pt idx="0">
                  <c:v>Teachers</c:v>
                </c:pt>
                <c:pt idx="1">
                  <c:v>Guide Trs</c:v>
                </c:pt>
                <c:pt idx="2">
                  <c:v>Sub Cor.</c:v>
                </c:pt>
                <c:pt idx="3">
                  <c:v>Coordination</c:v>
                </c:pt>
              </c:strCache>
            </c:strRef>
          </c:cat>
          <c:val>
            <c:numRef>
              <c:f>Sheet1!$B$2:$B$5</c:f>
              <c:numCache>
                <c:formatCode>General</c:formatCode>
                <c:ptCount val="4"/>
                <c:pt idx="0">
                  <c:v>3</c:v>
                </c:pt>
                <c:pt idx="1">
                  <c:v>4</c:v>
                </c:pt>
                <c:pt idx="2">
                  <c:v>2</c:v>
                </c:pt>
                <c:pt idx="3">
                  <c:v>4</c:v>
                </c:pt>
              </c:numCache>
            </c:numRef>
          </c:val>
          <c:extLst xmlns:c16r2="http://schemas.microsoft.com/office/drawing/2015/06/chart">
            <c:ext xmlns:c16="http://schemas.microsoft.com/office/drawing/2014/chart" uri="{C3380CC4-5D6E-409C-BE32-E72D297353CC}">
              <c16:uniqueId val="{00000000-C4DB-4E38-8E87-55EADE35759F}"/>
            </c:ext>
          </c:extLst>
        </c:ser>
        <c:ser>
          <c:idx val="1"/>
          <c:order val="1"/>
          <c:tx>
            <c:strRef>
              <c:f>Sheet1!$C$1</c:f>
              <c:strCache>
                <c:ptCount val="1"/>
                <c:pt idx="0">
                  <c:v>Item 2</c:v>
                </c:pt>
              </c:strCache>
            </c:strRef>
          </c:tx>
          <c:spPr>
            <a:solidFill>
              <a:schemeClr val="accent2"/>
            </a:solidFill>
            <a:ln>
              <a:noFill/>
            </a:ln>
            <a:effectLst/>
          </c:spPr>
          <c:invertIfNegative val="0"/>
          <c:cat>
            <c:strRef>
              <c:f>Sheet1!$A$2:$A$5</c:f>
              <c:strCache>
                <c:ptCount val="4"/>
                <c:pt idx="0">
                  <c:v>Teachers</c:v>
                </c:pt>
                <c:pt idx="1">
                  <c:v>Guide Trs</c:v>
                </c:pt>
                <c:pt idx="2">
                  <c:v>Sub Cor.</c:v>
                </c:pt>
                <c:pt idx="3">
                  <c:v>Coordination</c:v>
                </c:pt>
              </c:strCache>
            </c:strRef>
          </c:cat>
          <c:val>
            <c:numRef>
              <c:f>Sheet1!$C$2:$C$5</c:f>
              <c:numCache>
                <c:formatCode>General</c:formatCode>
                <c:ptCount val="4"/>
                <c:pt idx="0">
                  <c:v>4</c:v>
                </c:pt>
                <c:pt idx="1">
                  <c:v>3</c:v>
                </c:pt>
                <c:pt idx="2">
                  <c:v>3</c:v>
                </c:pt>
                <c:pt idx="3">
                  <c:v>2</c:v>
                </c:pt>
              </c:numCache>
            </c:numRef>
          </c:val>
          <c:extLst xmlns:c16r2="http://schemas.microsoft.com/office/drawing/2015/06/chart">
            <c:ext xmlns:c16="http://schemas.microsoft.com/office/drawing/2014/chart" uri="{C3380CC4-5D6E-409C-BE32-E72D297353CC}">
              <c16:uniqueId val="{00000001-C4DB-4E38-8E87-55EADE35759F}"/>
            </c:ext>
          </c:extLst>
        </c:ser>
        <c:ser>
          <c:idx val="2"/>
          <c:order val="2"/>
          <c:tx>
            <c:strRef>
              <c:f>Sheet1!$D$1</c:f>
              <c:strCache>
                <c:ptCount val="1"/>
                <c:pt idx="0">
                  <c:v>Item 3</c:v>
                </c:pt>
              </c:strCache>
            </c:strRef>
          </c:tx>
          <c:spPr>
            <a:solidFill>
              <a:schemeClr val="accent3"/>
            </a:solidFill>
            <a:ln>
              <a:noFill/>
            </a:ln>
            <a:effectLst/>
          </c:spPr>
          <c:invertIfNegative val="0"/>
          <c:cat>
            <c:strRef>
              <c:f>Sheet1!$A$2:$A$5</c:f>
              <c:strCache>
                <c:ptCount val="4"/>
                <c:pt idx="0">
                  <c:v>Teachers</c:v>
                </c:pt>
                <c:pt idx="1">
                  <c:v>Guide Trs</c:v>
                </c:pt>
                <c:pt idx="2">
                  <c:v>Sub Cor.</c:v>
                </c:pt>
                <c:pt idx="3">
                  <c:v>Coordination</c:v>
                </c:pt>
              </c:strCache>
            </c:strRef>
          </c:cat>
          <c:val>
            <c:numRef>
              <c:f>Sheet1!$D$2:$D$5</c:f>
              <c:numCache>
                <c:formatCode>General</c:formatCode>
                <c:ptCount val="4"/>
                <c:pt idx="0">
                  <c:v>3</c:v>
                </c:pt>
                <c:pt idx="1">
                  <c:v>4</c:v>
                </c:pt>
                <c:pt idx="2">
                  <c:v>3</c:v>
                </c:pt>
                <c:pt idx="3">
                  <c:v>2</c:v>
                </c:pt>
              </c:numCache>
            </c:numRef>
          </c:val>
          <c:extLst xmlns:c16r2="http://schemas.microsoft.com/office/drawing/2015/06/chart">
            <c:ext xmlns:c16="http://schemas.microsoft.com/office/drawing/2014/chart" uri="{C3380CC4-5D6E-409C-BE32-E72D297353CC}">
              <c16:uniqueId val="{00000002-C4DB-4E38-8E87-55EADE35759F}"/>
            </c:ext>
          </c:extLst>
        </c:ser>
        <c:ser>
          <c:idx val="3"/>
          <c:order val="3"/>
          <c:tx>
            <c:strRef>
              <c:f>Sheet1!$E$1</c:f>
              <c:strCache>
                <c:ptCount val="1"/>
                <c:pt idx="0">
                  <c:v>Item 4 </c:v>
                </c:pt>
              </c:strCache>
            </c:strRef>
          </c:tx>
          <c:spPr>
            <a:solidFill>
              <a:schemeClr val="accent4"/>
            </a:solidFill>
            <a:ln>
              <a:noFill/>
            </a:ln>
            <a:effectLst/>
          </c:spPr>
          <c:invertIfNegative val="0"/>
          <c:cat>
            <c:strRef>
              <c:f>Sheet1!$A$2:$A$5</c:f>
              <c:strCache>
                <c:ptCount val="4"/>
                <c:pt idx="0">
                  <c:v>Teachers</c:v>
                </c:pt>
                <c:pt idx="1">
                  <c:v>Guide Trs</c:v>
                </c:pt>
                <c:pt idx="2">
                  <c:v>Sub Cor.</c:v>
                </c:pt>
                <c:pt idx="3">
                  <c:v>Coordination</c:v>
                </c:pt>
              </c:strCache>
            </c:strRef>
          </c:cat>
          <c:val>
            <c:numRef>
              <c:f>Sheet1!$E$2:$E$5</c:f>
              <c:numCache>
                <c:formatCode>General</c:formatCode>
                <c:ptCount val="4"/>
                <c:pt idx="0">
                  <c:v>2</c:v>
                </c:pt>
                <c:pt idx="1">
                  <c:v>2</c:v>
                </c:pt>
                <c:pt idx="2">
                  <c:v>4</c:v>
                </c:pt>
                <c:pt idx="3">
                  <c:v>3</c:v>
                </c:pt>
              </c:numCache>
            </c:numRef>
          </c:val>
          <c:extLst xmlns:c16r2="http://schemas.microsoft.com/office/drawing/2015/06/chart">
            <c:ext xmlns:c16="http://schemas.microsoft.com/office/drawing/2014/chart" uri="{C3380CC4-5D6E-409C-BE32-E72D297353CC}">
              <c16:uniqueId val="{00000003-C4DB-4E38-8E87-55EADE35759F}"/>
            </c:ext>
          </c:extLst>
        </c:ser>
        <c:ser>
          <c:idx val="4"/>
          <c:order val="4"/>
          <c:tx>
            <c:strRef>
              <c:f>Sheet1!$F$1</c:f>
              <c:strCache>
                <c:ptCount val="1"/>
                <c:pt idx="0">
                  <c:v>Item 5</c:v>
                </c:pt>
              </c:strCache>
            </c:strRef>
          </c:tx>
          <c:spPr>
            <a:solidFill>
              <a:schemeClr val="accent5"/>
            </a:solidFill>
            <a:ln>
              <a:noFill/>
            </a:ln>
            <a:effectLst/>
          </c:spPr>
          <c:invertIfNegative val="0"/>
          <c:cat>
            <c:strRef>
              <c:f>Sheet1!$A$2:$A$5</c:f>
              <c:strCache>
                <c:ptCount val="4"/>
                <c:pt idx="0">
                  <c:v>Teachers</c:v>
                </c:pt>
                <c:pt idx="1">
                  <c:v>Guide Trs</c:v>
                </c:pt>
                <c:pt idx="2">
                  <c:v>Sub Cor.</c:v>
                </c:pt>
                <c:pt idx="3">
                  <c:v>Coordination</c:v>
                </c:pt>
              </c:strCache>
            </c:strRef>
          </c:cat>
          <c:val>
            <c:numRef>
              <c:f>Sheet1!$F$2:$F$5</c:f>
              <c:numCache>
                <c:formatCode>General</c:formatCode>
                <c:ptCount val="4"/>
                <c:pt idx="0">
                  <c:v>2</c:v>
                </c:pt>
                <c:pt idx="1">
                  <c:v>3</c:v>
                </c:pt>
                <c:pt idx="2">
                  <c:v>3</c:v>
                </c:pt>
              </c:numCache>
            </c:numRef>
          </c:val>
          <c:extLst xmlns:c16r2="http://schemas.microsoft.com/office/drawing/2015/06/chart">
            <c:ext xmlns:c16="http://schemas.microsoft.com/office/drawing/2014/chart" uri="{C3380CC4-5D6E-409C-BE32-E72D297353CC}">
              <c16:uniqueId val="{00000004-C4DB-4E38-8E87-55EADE35759F}"/>
            </c:ext>
          </c:extLst>
        </c:ser>
        <c:dLbls>
          <c:showLegendKey val="0"/>
          <c:showVal val="0"/>
          <c:showCatName val="0"/>
          <c:showSerName val="0"/>
          <c:showPercent val="0"/>
          <c:showBubbleSize val="0"/>
        </c:dLbls>
        <c:gapWidth val="219"/>
        <c:overlap val="-27"/>
        <c:axId val="-813075424"/>
        <c:axId val="-813073792"/>
      </c:barChart>
      <c:catAx>
        <c:axId val="-8130754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n-US" sz="1195" b="0" i="0" u="none" strike="noStrike" kern="1200" baseline="0">
                <a:solidFill>
                  <a:schemeClr val="tx1">
                    <a:lumMod val="65000"/>
                    <a:lumOff val="35000"/>
                  </a:schemeClr>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endParaRPr lang="en-US"/>
          </a:p>
        </c:txPr>
        <c:crossAx val="-813073792"/>
        <c:crosses val="autoZero"/>
        <c:auto val="1"/>
        <c:lblAlgn val="ctr"/>
        <c:lblOffset val="100"/>
        <c:noMultiLvlLbl val="0"/>
      </c:catAx>
      <c:valAx>
        <c:axId val="-8130737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en-US" sz="1195" b="0" i="0" u="none" strike="noStrike" kern="1200" baseline="0">
                <a:solidFill>
                  <a:schemeClr val="tx1">
                    <a:lumMod val="65000"/>
                    <a:lumOff val="35000"/>
                  </a:schemeClr>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endParaRPr lang="en-US"/>
          </a:p>
        </c:txPr>
        <c:crossAx val="-813075424"/>
        <c:crosses val="autoZero"/>
        <c:crossBetween val="between"/>
      </c:valAx>
      <c:spPr>
        <a:noFill/>
        <a:ln>
          <a:noFill/>
        </a:ln>
        <a:effectLst/>
      </c:spPr>
    </c:plotArea>
    <c:legend>
      <c:legendPos val="b"/>
      <c:legendEntry>
        <c:idx val="0"/>
        <c:txPr>
          <a:bodyPr rot="0" spcFirstLastPara="1" vertOverflow="ellipsis" vert="horz" wrap="square" anchor="ctr" anchorCtr="1"/>
          <a:lstStyle/>
          <a:p>
            <a:pPr>
              <a:defRPr lang="en-US" sz="1195" b="0" i="0" u="none" strike="noStrike" kern="1200" baseline="0">
                <a:solidFill>
                  <a:schemeClr val="tx1">
                    <a:lumMod val="65000"/>
                    <a:lumOff val="35000"/>
                  </a:schemeClr>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endParaRPr lang="en-US"/>
          </a:p>
        </c:txPr>
      </c:legendEntry>
      <c:legendEntry>
        <c:idx val="1"/>
        <c:txPr>
          <a:bodyPr rot="0" spcFirstLastPara="1" vertOverflow="ellipsis" vert="horz" wrap="square" anchor="ctr" anchorCtr="1"/>
          <a:lstStyle/>
          <a:p>
            <a:pPr>
              <a:defRPr lang="en-US" sz="1195" b="0" i="0" u="none" strike="noStrike" kern="1200" baseline="0">
                <a:solidFill>
                  <a:schemeClr val="tx1">
                    <a:lumMod val="65000"/>
                    <a:lumOff val="35000"/>
                  </a:schemeClr>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endParaRPr lang="en-US"/>
          </a:p>
        </c:txPr>
      </c:legendEntry>
      <c:legendEntry>
        <c:idx val="2"/>
        <c:txPr>
          <a:bodyPr rot="0" spcFirstLastPara="1" vertOverflow="ellipsis" vert="horz" wrap="square" anchor="ctr" anchorCtr="1"/>
          <a:lstStyle/>
          <a:p>
            <a:pPr>
              <a:defRPr lang="en-US" sz="1195" b="0" i="0" u="none" strike="noStrike" kern="1200" baseline="0">
                <a:solidFill>
                  <a:schemeClr val="tx1">
                    <a:lumMod val="65000"/>
                    <a:lumOff val="35000"/>
                  </a:schemeClr>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endParaRPr lang="en-US"/>
          </a:p>
        </c:txPr>
      </c:legendEntry>
      <c:legendEntry>
        <c:idx val="3"/>
        <c:txPr>
          <a:bodyPr rot="0" spcFirstLastPara="1" vertOverflow="ellipsis" vert="horz" wrap="square" anchor="ctr" anchorCtr="1"/>
          <a:lstStyle/>
          <a:p>
            <a:pPr>
              <a:defRPr lang="en-US" sz="1195" b="0" i="0" u="none" strike="noStrike" kern="1200" baseline="0">
                <a:solidFill>
                  <a:schemeClr val="tx1">
                    <a:lumMod val="65000"/>
                    <a:lumOff val="35000"/>
                  </a:schemeClr>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endParaRPr lang="en-US"/>
          </a:p>
        </c:txPr>
      </c:legendEntry>
      <c:legendEntry>
        <c:idx val="4"/>
        <c:txPr>
          <a:bodyPr rot="0" spcFirstLastPara="1" vertOverflow="ellipsis" vert="horz" wrap="square" anchor="ctr" anchorCtr="1"/>
          <a:lstStyle/>
          <a:p>
            <a:pPr>
              <a:defRPr lang="en-US" sz="1195" b="0" i="0" u="none" strike="noStrike" kern="1200" baseline="0">
                <a:solidFill>
                  <a:schemeClr val="tx1">
                    <a:lumMod val="65000"/>
                    <a:lumOff val="35000"/>
                  </a:schemeClr>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endParaRPr lang="en-US"/>
          </a:p>
        </c:txPr>
      </c:legendEntry>
      <c:overlay val="0"/>
      <c:spPr>
        <a:noFill/>
        <a:ln>
          <a:noFill/>
        </a:ln>
        <a:effectLst/>
      </c:spPr>
      <c:txPr>
        <a:bodyPr rot="0" spcFirstLastPara="1" vertOverflow="ellipsis" vert="horz" wrap="square" anchor="ctr" anchorCtr="1"/>
        <a:lstStyle/>
        <a:p>
          <a:pPr>
            <a:defRPr lang="en-US" sz="1195" b="0" i="0" u="none" strike="noStrike" kern="1200" baseline="0">
              <a:solidFill>
                <a:schemeClr val="tx1">
                  <a:lumMod val="65000"/>
                  <a:lumOff val="35000"/>
                </a:schemeClr>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endParaRPr lang="en-US"/>
        </a:p>
      </c:txPr>
    </c:legend>
    <c:plotVisOnly val="1"/>
    <c:dispBlanksAs val="gap"/>
    <c:showDLblsOverMax val="0"/>
  </c:chart>
  <c:spPr>
    <a:noFill/>
    <a:ln>
      <a:noFill/>
    </a:ln>
    <a:effectLst/>
  </c:spPr>
  <c:txPr>
    <a:bodyPr/>
    <a:lstStyle/>
    <a:p>
      <a:pPr>
        <a:defRPr lang="en-US">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diagrams/_rels/data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diagrams/_rels/data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 Id="rId5" Type="http://schemas.openxmlformats.org/officeDocument/2006/relationships/image" Target="../media/image25.png"/><Relationship Id="rId4" Type="http://schemas.openxmlformats.org/officeDocument/2006/relationships/image" Target="../media/image24.png"/></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3703B0E3-A3D1-40A2-A7F8-DBC526FAA592}" type="doc">
      <dgm:prSet loTypeId="urn:microsoft.com/office/officeart/2005/8/layout/default#1" loCatId="list" qsTypeId="urn:microsoft.com/office/officeart/2005/8/quickstyle/simple4#1" qsCatId="simple" csTypeId="urn:microsoft.com/office/officeart/2005/8/colors/colorful1#1" csCatId="colorful"/>
      <dgm:spPr/>
      <dgm:t>
        <a:bodyPr/>
        <a:lstStyle/>
        <a:p>
          <a:endParaRPr lang="en-US"/>
        </a:p>
      </dgm:t>
    </dgm:pt>
    <dgm:pt modelId="{9D45D18D-238E-42FF-80D5-C238AC12A9B8}">
      <dgm:prSet custT="1"/>
      <dgm:spPr/>
      <dgm:t>
        <a:bodyPr/>
        <a:lstStyle/>
        <a:p>
          <a:r>
            <a:rPr lang="en-GB" sz="2400" dirty="0">
              <a:latin typeface="Times New Roman" panose="02020603050405020304" pitchFamily="18" charset="0"/>
              <a:cs typeface="Times New Roman" panose="02020603050405020304" pitchFamily="18" charset="0"/>
            </a:rPr>
            <a:t>Describes why ‘something’</a:t>
          </a:r>
          <a:endParaRPr lang="en-US" sz="2400" dirty="0">
            <a:latin typeface="Times New Roman" panose="02020603050405020304" pitchFamily="18" charset="0"/>
            <a:cs typeface="Times New Roman" panose="02020603050405020304" pitchFamily="18" charset="0"/>
          </a:endParaRPr>
        </a:p>
      </dgm:t>
    </dgm:pt>
    <dgm:pt modelId="{758AB969-579B-4560-A8B9-CA51C22019EB}" type="parTrans" cxnId="{FC4AC3A9-3C28-4612-8425-F6C5A40ACB70}">
      <dgm:prSet/>
      <dgm:spPr/>
      <dgm:t>
        <a:bodyPr/>
        <a:lstStyle/>
        <a:p>
          <a:endParaRPr lang="en-US"/>
        </a:p>
      </dgm:t>
    </dgm:pt>
    <dgm:pt modelId="{B4E01425-D83C-4D5B-B7C4-61A4D5424A70}" type="sibTrans" cxnId="{FC4AC3A9-3C28-4612-8425-F6C5A40ACB70}">
      <dgm:prSet/>
      <dgm:spPr/>
      <dgm:t>
        <a:bodyPr/>
        <a:lstStyle/>
        <a:p>
          <a:endParaRPr lang="en-US"/>
        </a:p>
      </dgm:t>
    </dgm:pt>
    <dgm:pt modelId="{C2F5D073-E723-49AF-B438-FA8F78BDBD2C}">
      <dgm:prSet custT="1"/>
      <dgm:spPr/>
      <dgm:t>
        <a:bodyPr/>
        <a:lstStyle/>
        <a:p>
          <a:r>
            <a:rPr lang="en-GB" sz="2400" dirty="0">
              <a:latin typeface="Times New Roman" panose="02020603050405020304" pitchFamily="18" charset="0"/>
              <a:cs typeface="Times New Roman" panose="02020603050405020304" pitchFamily="18" charset="0"/>
            </a:rPr>
            <a:t>Provides direction </a:t>
          </a:r>
          <a:endParaRPr lang="en-US" sz="2400" dirty="0">
            <a:latin typeface="Times New Roman" panose="02020603050405020304" pitchFamily="18" charset="0"/>
            <a:cs typeface="Times New Roman" panose="02020603050405020304" pitchFamily="18" charset="0"/>
          </a:endParaRPr>
        </a:p>
      </dgm:t>
    </dgm:pt>
    <dgm:pt modelId="{C8EFBE7F-4F3D-466F-B115-708B41C6CCCF}" type="parTrans" cxnId="{53CECD8F-4BED-405F-9E4A-7FF9D65EA747}">
      <dgm:prSet/>
      <dgm:spPr/>
      <dgm:t>
        <a:bodyPr/>
        <a:lstStyle/>
        <a:p>
          <a:endParaRPr lang="en-US"/>
        </a:p>
      </dgm:t>
    </dgm:pt>
    <dgm:pt modelId="{05BF345C-816C-41AF-8724-CB4790D05A2B}" type="sibTrans" cxnId="{53CECD8F-4BED-405F-9E4A-7FF9D65EA747}">
      <dgm:prSet/>
      <dgm:spPr/>
      <dgm:t>
        <a:bodyPr/>
        <a:lstStyle/>
        <a:p>
          <a:endParaRPr lang="en-US"/>
        </a:p>
      </dgm:t>
    </dgm:pt>
    <dgm:pt modelId="{58992A13-33D9-468C-AFBF-806DEBF02459}">
      <dgm:prSet custT="1"/>
      <dgm:spPr/>
      <dgm:t>
        <a:bodyPr/>
        <a:lstStyle/>
        <a:p>
          <a:r>
            <a:rPr lang="en-GB" sz="2400" dirty="0">
              <a:latin typeface="Times New Roman" panose="02020603050405020304" pitchFamily="18" charset="0"/>
              <a:cs typeface="Times New Roman" panose="02020603050405020304" pitchFamily="18" charset="0"/>
            </a:rPr>
            <a:t>Inspires and motivates </a:t>
          </a:r>
          <a:endParaRPr lang="en-US" sz="2400" dirty="0">
            <a:latin typeface="Times New Roman" panose="02020603050405020304" pitchFamily="18" charset="0"/>
            <a:cs typeface="Times New Roman" panose="02020603050405020304" pitchFamily="18" charset="0"/>
          </a:endParaRPr>
        </a:p>
      </dgm:t>
    </dgm:pt>
    <dgm:pt modelId="{D08084A9-3374-4CE2-AC9D-A364F5E274D4}" type="parTrans" cxnId="{73C4B7CD-6DAE-412C-A9EE-733AD5B4E10D}">
      <dgm:prSet/>
      <dgm:spPr/>
      <dgm:t>
        <a:bodyPr/>
        <a:lstStyle/>
        <a:p>
          <a:endParaRPr lang="en-US"/>
        </a:p>
      </dgm:t>
    </dgm:pt>
    <dgm:pt modelId="{6EF5BC72-A1DD-41F2-A0C8-5649A830D831}" type="sibTrans" cxnId="{73C4B7CD-6DAE-412C-A9EE-733AD5B4E10D}">
      <dgm:prSet/>
      <dgm:spPr/>
      <dgm:t>
        <a:bodyPr/>
        <a:lstStyle/>
        <a:p>
          <a:endParaRPr lang="en-US"/>
        </a:p>
      </dgm:t>
    </dgm:pt>
    <dgm:pt modelId="{8709BCBA-99C6-489A-B447-CA0F743BA9D7}">
      <dgm:prSet custT="1"/>
      <dgm:spPr/>
      <dgm:t>
        <a:bodyPr/>
        <a:lstStyle/>
        <a:p>
          <a:r>
            <a:rPr lang="en-GB" sz="2400" dirty="0">
              <a:latin typeface="Times New Roman" panose="02020603050405020304" pitchFamily="18" charset="0"/>
              <a:cs typeface="Times New Roman" panose="02020603050405020304" pitchFamily="18" charset="0"/>
            </a:rPr>
            <a:t>Aligns efforts</a:t>
          </a:r>
          <a:endParaRPr lang="en-US" sz="2400" dirty="0">
            <a:latin typeface="Times New Roman" panose="02020603050405020304" pitchFamily="18" charset="0"/>
            <a:cs typeface="Times New Roman" panose="02020603050405020304" pitchFamily="18" charset="0"/>
          </a:endParaRPr>
        </a:p>
      </dgm:t>
    </dgm:pt>
    <dgm:pt modelId="{BD58C41C-CFA0-43EE-B2E5-DF124B8F3EF0}" type="parTrans" cxnId="{C8AED99E-5530-4C8E-ACD5-1258D008F72D}">
      <dgm:prSet/>
      <dgm:spPr/>
      <dgm:t>
        <a:bodyPr/>
        <a:lstStyle/>
        <a:p>
          <a:endParaRPr lang="en-US"/>
        </a:p>
      </dgm:t>
    </dgm:pt>
    <dgm:pt modelId="{12490471-C594-4966-B786-B391FA1C0013}" type="sibTrans" cxnId="{C8AED99E-5530-4C8E-ACD5-1258D008F72D}">
      <dgm:prSet/>
      <dgm:spPr/>
      <dgm:t>
        <a:bodyPr/>
        <a:lstStyle/>
        <a:p>
          <a:endParaRPr lang="en-US"/>
        </a:p>
      </dgm:t>
    </dgm:pt>
    <dgm:pt modelId="{AA7CEE49-B7CE-4022-90B2-DEBAE76C7E5C}">
      <dgm:prSet custT="1"/>
      <dgm:spPr/>
      <dgm:t>
        <a:bodyPr/>
        <a:lstStyle/>
        <a:p>
          <a:r>
            <a:rPr lang="en-GB" sz="2400" dirty="0">
              <a:latin typeface="Times New Roman" panose="02020603050405020304" pitchFamily="18" charset="0"/>
              <a:cs typeface="Times New Roman" panose="02020603050405020304" pitchFamily="18" charset="0"/>
            </a:rPr>
            <a:t>Attracts supporters </a:t>
          </a:r>
          <a:endParaRPr lang="en-US" sz="2400" dirty="0">
            <a:latin typeface="Times New Roman" panose="02020603050405020304" pitchFamily="18" charset="0"/>
            <a:cs typeface="Times New Roman" panose="02020603050405020304" pitchFamily="18" charset="0"/>
          </a:endParaRPr>
        </a:p>
      </dgm:t>
    </dgm:pt>
    <dgm:pt modelId="{85DCC5DB-01B8-4DF3-8C4E-AEECD3B91D0F}" type="parTrans" cxnId="{65C202E2-9015-46FA-BFC0-F5A0E1B182C2}">
      <dgm:prSet/>
      <dgm:spPr/>
      <dgm:t>
        <a:bodyPr/>
        <a:lstStyle/>
        <a:p>
          <a:endParaRPr lang="en-US"/>
        </a:p>
      </dgm:t>
    </dgm:pt>
    <dgm:pt modelId="{E930F5B7-2C72-400C-B77E-D40D147A7FE7}" type="sibTrans" cxnId="{65C202E2-9015-46FA-BFC0-F5A0E1B182C2}">
      <dgm:prSet/>
      <dgm:spPr/>
      <dgm:t>
        <a:bodyPr/>
        <a:lstStyle/>
        <a:p>
          <a:endParaRPr lang="en-US"/>
        </a:p>
      </dgm:t>
    </dgm:pt>
    <dgm:pt modelId="{2294DBE8-1C46-4AAA-AA12-ABE6E0EA4EB4}">
      <dgm:prSet custT="1"/>
      <dgm:spPr/>
      <dgm:t>
        <a:bodyPr/>
        <a:lstStyle/>
        <a:p>
          <a:r>
            <a:rPr lang="en-GB" sz="2400" dirty="0">
              <a:latin typeface="Times New Roman" panose="02020603050405020304" pitchFamily="18" charset="0"/>
              <a:cs typeface="Times New Roman" panose="02020603050405020304" pitchFamily="18" charset="0"/>
            </a:rPr>
            <a:t>Promotes accountability </a:t>
          </a:r>
          <a:endParaRPr lang="en-US" sz="2400" dirty="0">
            <a:latin typeface="Times New Roman" panose="02020603050405020304" pitchFamily="18" charset="0"/>
            <a:cs typeface="Times New Roman" panose="02020603050405020304" pitchFamily="18" charset="0"/>
          </a:endParaRPr>
        </a:p>
      </dgm:t>
    </dgm:pt>
    <dgm:pt modelId="{724765EF-A0A9-4476-9180-B6F0DE227FC4}" type="parTrans" cxnId="{D67295F1-19BE-4A24-A882-DF32D31B695B}">
      <dgm:prSet/>
      <dgm:spPr/>
      <dgm:t>
        <a:bodyPr/>
        <a:lstStyle/>
        <a:p>
          <a:endParaRPr lang="en-US"/>
        </a:p>
      </dgm:t>
    </dgm:pt>
    <dgm:pt modelId="{6F4BA4EA-0E20-4185-926E-752557B6B697}" type="sibTrans" cxnId="{D67295F1-19BE-4A24-A882-DF32D31B695B}">
      <dgm:prSet/>
      <dgm:spPr/>
      <dgm:t>
        <a:bodyPr/>
        <a:lstStyle/>
        <a:p>
          <a:endParaRPr lang="en-US"/>
        </a:p>
      </dgm:t>
    </dgm:pt>
    <dgm:pt modelId="{94B73C5F-CE36-4292-8463-2DD8F748FE4A}" type="pres">
      <dgm:prSet presAssocID="{3703B0E3-A3D1-40A2-A7F8-DBC526FAA592}" presName="diagram" presStyleCnt="0">
        <dgm:presLayoutVars>
          <dgm:dir/>
          <dgm:resizeHandles val="exact"/>
        </dgm:presLayoutVars>
      </dgm:prSet>
      <dgm:spPr/>
      <dgm:t>
        <a:bodyPr/>
        <a:lstStyle/>
        <a:p>
          <a:endParaRPr lang="en-US"/>
        </a:p>
      </dgm:t>
    </dgm:pt>
    <dgm:pt modelId="{73182E2B-81C4-443B-8418-B134D94EA26B}" type="pres">
      <dgm:prSet presAssocID="{9D45D18D-238E-42FF-80D5-C238AC12A9B8}" presName="node" presStyleLbl="node1" presStyleIdx="0" presStyleCnt="6">
        <dgm:presLayoutVars>
          <dgm:bulletEnabled val="1"/>
        </dgm:presLayoutVars>
      </dgm:prSet>
      <dgm:spPr/>
      <dgm:t>
        <a:bodyPr/>
        <a:lstStyle/>
        <a:p>
          <a:endParaRPr lang="en-US"/>
        </a:p>
      </dgm:t>
    </dgm:pt>
    <dgm:pt modelId="{F77ECF55-843C-4BEA-9EF9-4EA893DC98DA}" type="pres">
      <dgm:prSet presAssocID="{B4E01425-D83C-4D5B-B7C4-61A4D5424A70}" presName="sibTrans" presStyleCnt="0"/>
      <dgm:spPr/>
    </dgm:pt>
    <dgm:pt modelId="{E6D185BC-647D-4E68-81B4-ECAF60A0399E}" type="pres">
      <dgm:prSet presAssocID="{C2F5D073-E723-49AF-B438-FA8F78BDBD2C}" presName="node" presStyleLbl="node1" presStyleIdx="1" presStyleCnt="6">
        <dgm:presLayoutVars>
          <dgm:bulletEnabled val="1"/>
        </dgm:presLayoutVars>
      </dgm:prSet>
      <dgm:spPr/>
      <dgm:t>
        <a:bodyPr/>
        <a:lstStyle/>
        <a:p>
          <a:endParaRPr lang="en-US"/>
        </a:p>
      </dgm:t>
    </dgm:pt>
    <dgm:pt modelId="{60116F52-86B2-41D1-9FA1-51830841F4FD}" type="pres">
      <dgm:prSet presAssocID="{05BF345C-816C-41AF-8724-CB4790D05A2B}" presName="sibTrans" presStyleCnt="0"/>
      <dgm:spPr/>
    </dgm:pt>
    <dgm:pt modelId="{C08156FF-18BD-4341-AF41-AEC4D567B3F3}" type="pres">
      <dgm:prSet presAssocID="{58992A13-33D9-468C-AFBF-806DEBF02459}" presName="node" presStyleLbl="node1" presStyleIdx="2" presStyleCnt="6">
        <dgm:presLayoutVars>
          <dgm:bulletEnabled val="1"/>
        </dgm:presLayoutVars>
      </dgm:prSet>
      <dgm:spPr/>
      <dgm:t>
        <a:bodyPr/>
        <a:lstStyle/>
        <a:p>
          <a:endParaRPr lang="en-US"/>
        </a:p>
      </dgm:t>
    </dgm:pt>
    <dgm:pt modelId="{0D708C26-8306-446C-80D9-15A50DF86A63}" type="pres">
      <dgm:prSet presAssocID="{6EF5BC72-A1DD-41F2-A0C8-5649A830D831}" presName="sibTrans" presStyleCnt="0"/>
      <dgm:spPr/>
    </dgm:pt>
    <dgm:pt modelId="{AEAA6BB8-AC2D-49B3-8B83-176EC113513D}" type="pres">
      <dgm:prSet presAssocID="{8709BCBA-99C6-489A-B447-CA0F743BA9D7}" presName="node" presStyleLbl="node1" presStyleIdx="3" presStyleCnt="6">
        <dgm:presLayoutVars>
          <dgm:bulletEnabled val="1"/>
        </dgm:presLayoutVars>
      </dgm:prSet>
      <dgm:spPr/>
      <dgm:t>
        <a:bodyPr/>
        <a:lstStyle/>
        <a:p>
          <a:endParaRPr lang="en-US"/>
        </a:p>
      </dgm:t>
    </dgm:pt>
    <dgm:pt modelId="{4EB5D636-AAF2-407F-828E-7CDEE4499618}" type="pres">
      <dgm:prSet presAssocID="{12490471-C594-4966-B786-B391FA1C0013}" presName="sibTrans" presStyleCnt="0"/>
      <dgm:spPr/>
    </dgm:pt>
    <dgm:pt modelId="{3CB36FB1-9D95-454C-A6D2-4840D324BB42}" type="pres">
      <dgm:prSet presAssocID="{AA7CEE49-B7CE-4022-90B2-DEBAE76C7E5C}" presName="node" presStyleLbl="node1" presStyleIdx="4" presStyleCnt="6">
        <dgm:presLayoutVars>
          <dgm:bulletEnabled val="1"/>
        </dgm:presLayoutVars>
      </dgm:prSet>
      <dgm:spPr/>
      <dgm:t>
        <a:bodyPr/>
        <a:lstStyle/>
        <a:p>
          <a:endParaRPr lang="en-US"/>
        </a:p>
      </dgm:t>
    </dgm:pt>
    <dgm:pt modelId="{431E8A17-2962-4634-93FB-48A0295B0A22}" type="pres">
      <dgm:prSet presAssocID="{E930F5B7-2C72-400C-B77E-D40D147A7FE7}" presName="sibTrans" presStyleCnt="0"/>
      <dgm:spPr/>
    </dgm:pt>
    <dgm:pt modelId="{C53889CC-2FA1-45EC-ABAE-1FDDFAFFE898}" type="pres">
      <dgm:prSet presAssocID="{2294DBE8-1C46-4AAA-AA12-ABE6E0EA4EB4}" presName="node" presStyleLbl="node1" presStyleIdx="5" presStyleCnt="6">
        <dgm:presLayoutVars>
          <dgm:bulletEnabled val="1"/>
        </dgm:presLayoutVars>
      </dgm:prSet>
      <dgm:spPr/>
      <dgm:t>
        <a:bodyPr/>
        <a:lstStyle/>
        <a:p>
          <a:endParaRPr lang="en-US"/>
        </a:p>
      </dgm:t>
    </dgm:pt>
  </dgm:ptLst>
  <dgm:cxnLst>
    <dgm:cxn modelId="{112C6B59-0F55-41AD-9215-20044EF54687}" type="presOf" srcId="{3703B0E3-A3D1-40A2-A7F8-DBC526FAA592}" destId="{94B73C5F-CE36-4292-8463-2DD8F748FE4A}" srcOrd="0" destOrd="0" presId="urn:microsoft.com/office/officeart/2005/8/layout/default#1"/>
    <dgm:cxn modelId="{73C4B7CD-6DAE-412C-A9EE-733AD5B4E10D}" srcId="{3703B0E3-A3D1-40A2-A7F8-DBC526FAA592}" destId="{58992A13-33D9-468C-AFBF-806DEBF02459}" srcOrd="2" destOrd="0" parTransId="{D08084A9-3374-4CE2-AC9D-A364F5E274D4}" sibTransId="{6EF5BC72-A1DD-41F2-A0C8-5649A830D831}"/>
    <dgm:cxn modelId="{DA3BA428-29C5-4D8C-BF0A-2588BAE14A5A}" type="presOf" srcId="{9D45D18D-238E-42FF-80D5-C238AC12A9B8}" destId="{73182E2B-81C4-443B-8418-B134D94EA26B}" srcOrd="0" destOrd="0" presId="urn:microsoft.com/office/officeart/2005/8/layout/default#1"/>
    <dgm:cxn modelId="{0FF1FD92-0A7E-41EA-BD7C-5610BDC0F30B}" type="presOf" srcId="{2294DBE8-1C46-4AAA-AA12-ABE6E0EA4EB4}" destId="{C53889CC-2FA1-45EC-ABAE-1FDDFAFFE898}" srcOrd="0" destOrd="0" presId="urn:microsoft.com/office/officeart/2005/8/layout/default#1"/>
    <dgm:cxn modelId="{C97E04DD-92DF-4919-8AAF-C529F1B9871B}" type="presOf" srcId="{58992A13-33D9-468C-AFBF-806DEBF02459}" destId="{C08156FF-18BD-4341-AF41-AEC4D567B3F3}" srcOrd="0" destOrd="0" presId="urn:microsoft.com/office/officeart/2005/8/layout/default#1"/>
    <dgm:cxn modelId="{407DA795-C435-41C9-BED1-CA64D284FA02}" type="presOf" srcId="{C2F5D073-E723-49AF-B438-FA8F78BDBD2C}" destId="{E6D185BC-647D-4E68-81B4-ECAF60A0399E}" srcOrd="0" destOrd="0" presId="urn:microsoft.com/office/officeart/2005/8/layout/default#1"/>
    <dgm:cxn modelId="{65C202E2-9015-46FA-BFC0-F5A0E1B182C2}" srcId="{3703B0E3-A3D1-40A2-A7F8-DBC526FAA592}" destId="{AA7CEE49-B7CE-4022-90B2-DEBAE76C7E5C}" srcOrd="4" destOrd="0" parTransId="{85DCC5DB-01B8-4DF3-8C4E-AEECD3B91D0F}" sibTransId="{E930F5B7-2C72-400C-B77E-D40D147A7FE7}"/>
    <dgm:cxn modelId="{D67295F1-19BE-4A24-A882-DF32D31B695B}" srcId="{3703B0E3-A3D1-40A2-A7F8-DBC526FAA592}" destId="{2294DBE8-1C46-4AAA-AA12-ABE6E0EA4EB4}" srcOrd="5" destOrd="0" parTransId="{724765EF-A0A9-4476-9180-B6F0DE227FC4}" sibTransId="{6F4BA4EA-0E20-4185-926E-752557B6B697}"/>
    <dgm:cxn modelId="{53CECD8F-4BED-405F-9E4A-7FF9D65EA747}" srcId="{3703B0E3-A3D1-40A2-A7F8-DBC526FAA592}" destId="{C2F5D073-E723-49AF-B438-FA8F78BDBD2C}" srcOrd="1" destOrd="0" parTransId="{C8EFBE7F-4F3D-466F-B115-708B41C6CCCF}" sibTransId="{05BF345C-816C-41AF-8724-CB4790D05A2B}"/>
    <dgm:cxn modelId="{9322CF64-F95E-414D-9266-64BEAECF9061}" type="presOf" srcId="{8709BCBA-99C6-489A-B447-CA0F743BA9D7}" destId="{AEAA6BB8-AC2D-49B3-8B83-176EC113513D}" srcOrd="0" destOrd="0" presId="urn:microsoft.com/office/officeart/2005/8/layout/default#1"/>
    <dgm:cxn modelId="{C8AED99E-5530-4C8E-ACD5-1258D008F72D}" srcId="{3703B0E3-A3D1-40A2-A7F8-DBC526FAA592}" destId="{8709BCBA-99C6-489A-B447-CA0F743BA9D7}" srcOrd="3" destOrd="0" parTransId="{BD58C41C-CFA0-43EE-B2E5-DF124B8F3EF0}" sibTransId="{12490471-C594-4966-B786-B391FA1C0013}"/>
    <dgm:cxn modelId="{C9D2BEBF-D283-4CA9-B128-23083AB9B3E9}" type="presOf" srcId="{AA7CEE49-B7CE-4022-90B2-DEBAE76C7E5C}" destId="{3CB36FB1-9D95-454C-A6D2-4840D324BB42}" srcOrd="0" destOrd="0" presId="urn:microsoft.com/office/officeart/2005/8/layout/default#1"/>
    <dgm:cxn modelId="{FC4AC3A9-3C28-4612-8425-F6C5A40ACB70}" srcId="{3703B0E3-A3D1-40A2-A7F8-DBC526FAA592}" destId="{9D45D18D-238E-42FF-80D5-C238AC12A9B8}" srcOrd="0" destOrd="0" parTransId="{758AB969-579B-4560-A8B9-CA51C22019EB}" sibTransId="{B4E01425-D83C-4D5B-B7C4-61A4D5424A70}"/>
    <dgm:cxn modelId="{C9E7D75B-9F1C-4850-80CC-549A66CD1D2C}" type="presParOf" srcId="{94B73C5F-CE36-4292-8463-2DD8F748FE4A}" destId="{73182E2B-81C4-443B-8418-B134D94EA26B}" srcOrd="0" destOrd="0" presId="urn:microsoft.com/office/officeart/2005/8/layout/default#1"/>
    <dgm:cxn modelId="{F5128F1B-CD0B-4492-9EB7-A97CF1B1B0A4}" type="presParOf" srcId="{94B73C5F-CE36-4292-8463-2DD8F748FE4A}" destId="{F77ECF55-843C-4BEA-9EF9-4EA893DC98DA}" srcOrd="1" destOrd="0" presId="urn:microsoft.com/office/officeart/2005/8/layout/default#1"/>
    <dgm:cxn modelId="{EF7BCB2C-950B-4367-B436-3E1C8969A49A}" type="presParOf" srcId="{94B73C5F-CE36-4292-8463-2DD8F748FE4A}" destId="{E6D185BC-647D-4E68-81B4-ECAF60A0399E}" srcOrd="2" destOrd="0" presId="urn:microsoft.com/office/officeart/2005/8/layout/default#1"/>
    <dgm:cxn modelId="{B0054F03-700A-477C-8D59-2E8994D4639C}" type="presParOf" srcId="{94B73C5F-CE36-4292-8463-2DD8F748FE4A}" destId="{60116F52-86B2-41D1-9FA1-51830841F4FD}" srcOrd="3" destOrd="0" presId="urn:microsoft.com/office/officeart/2005/8/layout/default#1"/>
    <dgm:cxn modelId="{A904166C-236B-4C91-92A6-F47C2D0B01B4}" type="presParOf" srcId="{94B73C5F-CE36-4292-8463-2DD8F748FE4A}" destId="{C08156FF-18BD-4341-AF41-AEC4D567B3F3}" srcOrd="4" destOrd="0" presId="urn:microsoft.com/office/officeart/2005/8/layout/default#1"/>
    <dgm:cxn modelId="{E246B1A2-FC14-4C8C-A006-31CB3768E608}" type="presParOf" srcId="{94B73C5F-CE36-4292-8463-2DD8F748FE4A}" destId="{0D708C26-8306-446C-80D9-15A50DF86A63}" srcOrd="5" destOrd="0" presId="urn:microsoft.com/office/officeart/2005/8/layout/default#1"/>
    <dgm:cxn modelId="{CAE1FD09-0025-41B0-A81C-E7D7F081FA4B}" type="presParOf" srcId="{94B73C5F-CE36-4292-8463-2DD8F748FE4A}" destId="{AEAA6BB8-AC2D-49B3-8B83-176EC113513D}" srcOrd="6" destOrd="0" presId="urn:microsoft.com/office/officeart/2005/8/layout/default#1"/>
    <dgm:cxn modelId="{482321B7-8CF5-4C6E-8A6C-8CEBAC77B91C}" type="presParOf" srcId="{94B73C5F-CE36-4292-8463-2DD8F748FE4A}" destId="{4EB5D636-AAF2-407F-828E-7CDEE4499618}" srcOrd="7" destOrd="0" presId="urn:microsoft.com/office/officeart/2005/8/layout/default#1"/>
    <dgm:cxn modelId="{7446E800-6A1B-4D90-9013-86B5842D9D0E}" type="presParOf" srcId="{94B73C5F-CE36-4292-8463-2DD8F748FE4A}" destId="{3CB36FB1-9D95-454C-A6D2-4840D324BB42}" srcOrd="8" destOrd="0" presId="urn:microsoft.com/office/officeart/2005/8/layout/default#1"/>
    <dgm:cxn modelId="{1662F336-D9F9-4C84-884E-524D83AFC1F7}" type="presParOf" srcId="{94B73C5F-CE36-4292-8463-2DD8F748FE4A}" destId="{431E8A17-2962-4634-93FB-48A0295B0A22}" srcOrd="9" destOrd="0" presId="urn:microsoft.com/office/officeart/2005/8/layout/default#1"/>
    <dgm:cxn modelId="{C2CAE614-B039-41E1-9197-38A6FD0189ED}" type="presParOf" srcId="{94B73C5F-CE36-4292-8463-2DD8F748FE4A}" destId="{C53889CC-2FA1-45EC-ABAE-1FDDFAFFE898}" srcOrd="10"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2A2A7AF-0C01-4538-A469-C60A732A4F14}" type="doc">
      <dgm:prSet loTypeId="urn:microsoft.com/office/officeart/2018/2/layout/IconLabelList#1" loCatId="icon" qsTypeId="urn:microsoft.com/office/officeart/2005/8/quickstyle/simple1#1" qsCatId="simple" csTypeId="urn:microsoft.com/office/officeart/2005/8/colors/accent1_2#1" csCatId="accent1" phldr="1"/>
      <dgm:spPr/>
      <dgm:t>
        <a:bodyPr/>
        <a:lstStyle/>
        <a:p>
          <a:endParaRPr lang="en-US"/>
        </a:p>
      </dgm:t>
    </dgm:pt>
    <dgm:pt modelId="{D3B955F0-49EC-4E85-B949-153CD031FA04}">
      <dgm:prSet/>
      <dgm:spPr/>
      <dgm:t>
        <a:bodyPr/>
        <a:lstStyle/>
        <a:p>
          <a:pPr>
            <a:lnSpc>
              <a:spcPct val="100000"/>
            </a:lnSpc>
          </a:pPr>
          <a:r>
            <a:rPr lang="en-US" b="0" i="0" dirty="0">
              <a:latin typeface="Times New Roman" panose="02020603050405020304" pitchFamily="18" charset="0"/>
              <a:cs typeface="Times New Roman" panose="02020603050405020304" pitchFamily="18" charset="0"/>
            </a:rPr>
            <a:t>Create a school environment (physical and normative) that is positive/healthy and conducive to work with sustained motivation. </a:t>
          </a:r>
          <a:endParaRPr lang="en-US" dirty="0">
            <a:latin typeface="Times New Roman" panose="02020603050405020304" pitchFamily="18" charset="0"/>
            <a:cs typeface="Times New Roman" panose="02020603050405020304" pitchFamily="18" charset="0"/>
          </a:endParaRPr>
        </a:p>
      </dgm:t>
    </dgm:pt>
    <dgm:pt modelId="{867C9D69-453F-4F1B-A1ED-EEA49381757A}" type="parTrans" cxnId="{B628B96F-C511-43F9-A7B5-E4E1C63EA4A6}">
      <dgm:prSet/>
      <dgm:spPr/>
      <dgm:t>
        <a:bodyPr/>
        <a:lstStyle/>
        <a:p>
          <a:endParaRPr lang="en-US"/>
        </a:p>
      </dgm:t>
    </dgm:pt>
    <dgm:pt modelId="{FA2FFE84-8C4A-4A88-ABC6-712C635F1EA1}" type="sibTrans" cxnId="{B628B96F-C511-43F9-A7B5-E4E1C63EA4A6}">
      <dgm:prSet/>
      <dgm:spPr/>
      <dgm:t>
        <a:bodyPr/>
        <a:lstStyle/>
        <a:p>
          <a:endParaRPr lang="en-US"/>
        </a:p>
      </dgm:t>
    </dgm:pt>
    <dgm:pt modelId="{49F1BAF7-D8B3-44A0-9870-084F2D37A903}">
      <dgm:prSet/>
      <dgm:spPr/>
      <dgm:t>
        <a:bodyPr/>
        <a:lstStyle/>
        <a:p>
          <a:pPr>
            <a:lnSpc>
              <a:spcPct val="100000"/>
            </a:lnSpc>
          </a:pPr>
          <a:r>
            <a:rPr lang="en-US" b="0" i="0" dirty="0">
              <a:latin typeface="Times New Roman" panose="02020603050405020304" pitchFamily="18" charset="0"/>
              <a:cs typeface="Times New Roman" panose="02020603050405020304" pitchFamily="18" charset="0"/>
            </a:rPr>
            <a:t>Be a respectful, honest, transparent, and supportive leader and manager.</a:t>
          </a:r>
          <a:endParaRPr lang="en-US" dirty="0">
            <a:latin typeface="Times New Roman" panose="02020603050405020304" pitchFamily="18" charset="0"/>
            <a:cs typeface="Times New Roman" panose="02020603050405020304" pitchFamily="18" charset="0"/>
          </a:endParaRPr>
        </a:p>
      </dgm:t>
    </dgm:pt>
    <dgm:pt modelId="{68579B3C-DA18-4F06-B089-D64BFA5142D0}" type="parTrans" cxnId="{61A3D552-1EBA-4C8B-B38B-6489647ABAA7}">
      <dgm:prSet/>
      <dgm:spPr/>
      <dgm:t>
        <a:bodyPr/>
        <a:lstStyle/>
        <a:p>
          <a:endParaRPr lang="en-US"/>
        </a:p>
      </dgm:t>
    </dgm:pt>
    <dgm:pt modelId="{596EEA07-217F-438B-B1C8-66CC17B820F3}" type="sibTrans" cxnId="{61A3D552-1EBA-4C8B-B38B-6489647ABAA7}">
      <dgm:prSet/>
      <dgm:spPr/>
      <dgm:t>
        <a:bodyPr/>
        <a:lstStyle/>
        <a:p>
          <a:endParaRPr lang="en-US"/>
        </a:p>
      </dgm:t>
    </dgm:pt>
    <dgm:pt modelId="{F38ED8A4-E603-4EFC-BF3F-BA119E5F11D5}">
      <dgm:prSet/>
      <dgm:spPr/>
      <dgm:t>
        <a:bodyPr/>
        <a:lstStyle/>
        <a:p>
          <a:pPr>
            <a:lnSpc>
              <a:spcPct val="100000"/>
            </a:lnSpc>
          </a:pPr>
          <a:r>
            <a:rPr lang="en-US" b="0" i="0" dirty="0">
              <a:latin typeface="Times New Roman" panose="02020603050405020304" pitchFamily="18" charset="0"/>
              <a:cs typeface="Times New Roman" panose="02020603050405020304" pitchFamily="18" charset="0"/>
            </a:rPr>
            <a:t>Inspire your team members (teachers and staff) with positive energy, high ethical standards, creative ideas, and good behaviors.  </a:t>
          </a:r>
          <a:endParaRPr lang="en-US" dirty="0">
            <a:latin typeface="Times New Roman" panose="02020603050405020304" pitchFamily="18" charset="0"/>
            <a:cs typeface="Times New Roman" panose="02020603050405020304" pitchFamily="18" charset="0"/>
          </a:endParaRPr>
        </a:p>
      </dgm:t>
    </dgm:pt>
    <dgm:pt modelId="{A8B6476A-4664-447D-8347-E9282B9DEAE2}" type="parTrans" cxnId="{800EE715-1537-4C19-96B3-012B346D084E}">
      <dgm:prSet/>
      <dgm:spPr/>
      <dgm:t>
        <a:bodyPr/>
        <a:lstStyle/>
        <a:p>
          <a:endParaRPr lang="en-US"/>
        </a:p>
      </dgm:t>
    </dgm:pt>
    <dgm:pt modelId="{B346FF1A-F5D9-49C6-BC79-42FD68FF0C3C}" type="sibTrans" cxnId="{800EE715-1537-4C19-96B3-012B346D084E}">
      <dgm:prSet/>
      <dgm:spPr/>
      <dgm:t>
        <a:bodyPr/>
        <a:lstStyle/>
        <a:p>
          <a:endParaRPr lang="en-US"/>
        </a:p>
      </dgm:t>
    </dgm:pt>
    <dgm:pt modelId="{894551FE-2A77-4B66-9630-A5D4BE02E1CA}">
      <dgm:prSet/>
      <dgm:spPr/>
      <dgm:t>
        <a:bodyPr/>
        <a:lstStyle/>
        <a:p>
          <a:pPr>
            <a:lnSpc>
              <a:spcPct val="100000"/>
            </a:lnSpc>
          </a:pPr>
          <a:r>
            <a:rPr lang="en-US" b="0" i="0" dirty="0">
              <a:latin typeface="Times New Roman" panose="02020603050405020304" pitchFamily="18" charset="0"/>
              <a:cs typeface="Times New Roman" panose="02020603050405020304" pitchFamily="18" charset="0"/>
            </a:rPr>
            <a:t>Reciprocate your team members with rewards.</a:t>
          </a:r>
          <a:endParaRPr lang="en-US" dirty="0">
            <a:latin typeface="Times New Roman" panose="02020603050405020304" pitchFamily="18" charset="0"/>
            <a:cs typeface="Times New Roman" panose="02020603050405020304" pitchFamily="18" charset="0"/>
          </a:endParaRPr>
        </a:p>
      </dgm:t>
    </dgm:pt>
    <dgm:pt modelId="{C12119F7-4E10-40A8-809A-0847CC3EEF56}" type="parTrans" cxnId="{B75B83C7-B875-4B30-8B85-FEC50FF83C0F}">
      <dgm:prSet/>
      <dgm:spPr/>
      <dgm:t>
        <a:bodyPr/>
        <a:lstStyle/>
        <a:p>
          <a:endParaRPr lang="en-US"/>
        </a:p>
      </dgm:t>
    </dgm:pt>
    <dgm:pt modelId="{DE8EB107-1B6B-4B59-8370-94979B695C1B}" type="sibTrans" cxnId="{B75B83C7-B875-4B30-8B85-FEC50FF83C0F}">
      <dgm:prSet/>
      <dgm:spPr/>
      <dgm:t>
        <a:bodyPr/>
        <a:lstStyle/>
        <a:p>
          <a:endParaRPr lang="en-US"/>
        </a:p>
      </dgm:t>
    </dgm:pt>
    <dgm:pt modelId="{38B6BDF2-6968-48BA-867E-6FA5352B7605}">
      <dgm:prSet/>
      <dgm:spPr/>
      <dgm:t>
        <a:bodyPr/>
        <a:lstStyle/>
        <a:p>
          <a:pPr>
            <a:lnSpc>
              <a:spcPct val="100000"/>
            </a:lnSpc>
          </a:pPr>
          <a:r>
            <a:rPr lang="en-US" b="0" i="0" dirty="0">
              <a:latin typeface="Times New Roman" panose="02020603050405020304" pitchFamily="18" charset="0"/>
              <a:cs typeface="Times New Roman" panose="02020603050405020304" pitchFamily="18" charset="0"/>
            </a:rPr>
            <a:t>Give them the space and opportunity they need to grow professionally.</a:t>
          </a:r>
          <a:endParaRPr lang="en-US" dirty="0">
            <a:latin typeface="Times New Roman" panose="02020603050405020304" pitchFamily="18" charset="0"/>
            <a:cs typeface="Times New Roman" panose="02020603050405020304" pitchFamily="18" charset="0"/>
          </a:endParaRPr>
        </a:p>
      </dgm:t>
    </dgm:pt>
    <dgm:pt modelId="{66B8DDFC-E84B-41E4-AB8F-200D682FB316}" type="parTrans" cxnId="{4ED5DB0D-6E9A-4A78-8A7C-66045943369A}">
      <dgm:prSet/>
      <dgm:spPr/>
      <dgm:t>
        <a:bodyPr/>
        <a:lstStyle/>
        <a:p>
          <a:endParaRPr lang="en-US"/>
        </a:p>
      </dgm:t>
    </dgm:pt>
    <dgm:pt modelId="{E1099A95-4212-493A-9410-3946ED75532B}" type="sibTrans" cxnId="{4ED5DB0D-6E9A-4A78-8A7C-66045943369A}">
      <dgm:prSet/>
      <dgm:spPr/>
      <dgm:t>
        <a:bodyPr/>
        <a:lstStyle/>
        <a:p>
          <a:endParaRPr lang="en-US"/>
        </a:p>
      </dgm:t>
    </dgm:pt>
    <dgm:pt modelId="{587CCD34-E9D4-44EF-BFB4-5529E31CD6C3}">
      <dgm:prSet/>
      <dgm:spPr/>
      <dgm:t>
        <a:bodyPr/>
        <a:lstStyle/>
        <a:p>
          <a:pPr>
            <a:lnSpc>
              <a:spcPct val="100000"/>
            </a:lnSpc>
          </a:pPr>
          <a:r>
            <a:rPr lang="en-US" b="0" i="0" dirty="0">
              <a:latin typeface="Times New Roman" panose="02020603050405020304" pitchFamily="18" charset="0"/>
              <a:cs typeface="Times New Roman" panose="02020603050405020304" pitchFamily="18" charset="0"/>
            </a:rPr>
            <a:t>Give constructive feedback on their work/performance.</a:t>
          </a:r>
          <a:endParaRPr lang="en-US" dirty="0">
            <a:latin typeface="Times New Roman" panose="02020603050405020304" pitchFamily="18" charset="0"/>
            <a:cs typeface="Times New Roman" panose="02020603050405020304" pitchFamily="18" charset="0"/>
          </a:endParaRPr>
        </a:p>
      </dgm:t>
    </dgm:pt>
    <dgm:pt modelId="{FFC9D4DF-7549-438A-919A-1B8020AE9898}" type="parTrans" cxnId="{EC1C3D2E-526E-4DCA-AE54-42F983BB18FE}">
      <dgm:prSet/>
      <dgm:spPr/>
      <dgm:t>
        <a:bodyPr/>
        <a:lstStyle/>
        <a:p>
          <a:endParaRPr lang="en-US"/>
        </a:p>
      </dgm:t>
    </dgm:pt>
    <dgm:pt modelId="{DA0FCADF-3A6B-48FA-A201-FBF40448C21B}" type="sibTrans" cxnId="{EC1C3D2E-526E-4DCA-AE54-42F983BB18FE}">
      <dgm:prSet/>
      <dgm:spPr/>
      <dgm:t>
        <a:bodyPr/>
        <a:lstStyle/>
        <a:p>
          <a:endParaRPr lang="en-US"/>
        </a:p>
      </dgm:t>
    </dgm:pt>
    <dgm:pt modelId="{E7F94BA3-83F4-4BE5-8188-FEE7FB33DFDA}" type="pres">
      <dgm:prSet presAssocID="{F2A2A7AF-0C01-4538-A469-C60A732A4F14}" presName="root" presStyleCnt="0">
        <dgm:presLayoutVars>
          <dgm:dir/>
          <dgm:resizeHandles val="exact"/>
        </dgm:presLayoutVars>
      </dgm:prSet>
      <dgm:spPr/>
      <dgm:t>
        <a:bodyPr/>
        <a:lstStyle/>
        <a:p>
          <a:endParaRPr lang="en-US"/>
        </a:p>
      </dgm:t>
    </dgm:pt>
    <dgm:pt modelId="{020CFF02-B3F3-46BC-8D2A-4F20CFCBCB8C}" type="pres">
      <dgm:prSet presAssocID="{D3B955F0-49EC-4E85-B949-153CD031FA04}" presName="compNode" presStyleCnt="0"/>
      <dgm:spPr/>
    </dgm:pt>
    <dgm:pt modelId="{DA36861B-E15B-4036-8AE9-FB5979F41D65}" type="pres">
      <dgm:prSet presAssocID="{D3B955F0-49EC-4E85-B949-153CD031FA04}" presName="iconRect" presStyleLbl="node1" presStyleIdx="0" presStyleCnt="6"/>
      <dgm:spPr>
        <a:blipFill>
          <a:blip xmlns:r="http://schemas.openxmlformats.org/officeDocument/2006/relationships" r:embed="rId1" cstate="print">
            <a:extLst>
              <a:ext uri="{28A0092B-C50C-407E-A947-70E740481C1C}">
                <a14:useLocalDpi xmlns:a14="http://schemas.microsoft.com/office/drawing/2010/main" val="0"/>
              </a:ext>
            </a:extLst>
          </a:blip>
          <a:stretch>
            <a:fillRect/>
          </a:stretch>
        </a:blipFill>
      </dgm:spPr>
    </dgm:pt>
    <dgm:pt modelId="{8EB58B75-BC25-4976-AE3E-EC67D8B05B63}" type="pres">
      <dgm:prSet presAssocID="{D3B955F0-49EC-4E85-B949-153CD031FA04}" presName="spaceRect" presStyleCnt="0"/>
      <dgm:spPr/>
    </dgm:pt>
    <dgm:pt modelId="{A6DB97BE-F2D0-4D31-9AD9-703084B7A8DB}" type="pres">
      <dgm:prSet presAssocID="{D3B955F0-49EC-4E85-B949-153CD031FA04}" presName="textRect" presStyleLbl="revTx" presStyleIdx="0" presStyleCnt="6">
        <dgm:presLayoutVars>
          <dgm:chMax val="1"/>
          <dgm:chPref val="1"/>
        </dgm:presLayoutVars>
      </dgm:prSet>
      <dgm:spPr/>
      <dgm:t>
        <a:bodyPr/>
        <a:lstStyle/>
        <a:p>
          <a:endParaRPr lang="en-US"/>
        </a:p>
      </dgm:t>
    </dgm:pt>
    <dgm:pt modelId="{48ACEF96-E951-4D7A-8B34-0D02CE08EB0F}" type="pres">
      <dgm:prSet presAssocID="{FA2FFE84-8C4A-4A88-ABC6-712C635F1EA1}" presName="sibTrans" presStyleCnt="0"/>
      <dgm:spPr/>
    </dgm:pt>
    <dgm:pt modelId="{79B32564-5300-437A-AED3-33E68DB6B3AD}" type="pres">
      <dgm:prSet presAssocID="{49F1BAF7-D8B3-44A0-9870-084F2D37A903}" presName="compNode" presStyleCnt="0"/>
      <dgm:spPr/>
    </dgm:pt>
    <dgm:pt modelId="{9B3E37D9-577B-4679-A97B-125B08423D1B}" type="pres">
      <dgm:prSet presAssocID="{49F1BAF7-D8B3-44A0-9870-084F2D37A903}" presName="iconRect" presStyleLbl="node1" presStyleIdx="1" presStyleCnt="6"/>
      <dgm:spPr>
        <a:blipFill>
          <a:blip xmlns:r="http://schemas.openxmlformats.org/officeDocument/2006/relationships" r:embed="rId2" cstate="print">
            <a:extLst>
              <a:ext uri="{28A0092B-C50C-407E-A947-70E740481C1C}">
                <a14:useLocalDpi xmlns:a14="http://schemas.microsoft.com/office/drawing/2010/main" val="0"/>
              </a:ext>
            </a:extLst>
          </a:blip>
          <a:stretch>
            <a:fillRect/>
          </a:stretch>
        </a:blipFill>
      </dgm:spPr>
    </dgm:pt>
    <dgm:pt modelId="{C7D57820-127E-497A-9FB6-A173B80F3C94}" type="pres">
      <dgm:prSet presAssocID="{49F1BAF7-D8B3-44A0-9870-084F2D37A903}" presName="spaceRect" presStyleCnt="0"/>
      <dgm:spPr/>
    </dgm:pt>
    <dgm:pt modelId="{E917817C-8584-43A3-A7B6-53639E5DACE7}" type="pres">
      <dgm:prSet presAssocID="{49F1BAF7-D8B3-44A0-9870-084F2D37A903}" presName="textRect" presStyleLbl="revTx" presStyleIdx="1" presStyleCnt="6">
        <dgm:presLayoutVars>
          <dgm:chMax val="1"/>
          <dgm:chPref val="1"/>
        </dgm:presLayoutVars>
      </dgm:prSet>
      <dgm:spPr/>
      <dgm:t>
        <a:bodyPr/>
        <a:lstStyle/>
        <a:p>
          <a:endParaRPr lang="en-US"/>
        </a:p>
      </dgm:t>
    </dgm:pt>
    <dgm:pt modelId="{21FF597E-0D06-468D-848E-6C7FB7689D62}" type="pres">
      <dgm:prSet presAssocID="{596EEA07-217F-438B-B1C8-66CC17B820F3}" presName="sibTrans" presStyleCnt="0"/>
      <dgm:spPr/>
    </dgm:pt>
    <dgm:pt modelId="{34E14AE1-0A0C-417C-B5AA-769B488CA28E}" type="pres">
      <dgm:prSet presAssocID="{F38ED8A4-E603-4EFC-BF3F-BA119E5F11D5}" presName="compNode" presStyleCnt="0"/>
      <dgm:spPr/>
    </dgm:pt>
    <dgm:pt modelId="{3350818C-E898-4B6F-BD06-94307592F8ED}" type="pres">
      <dgm:prSet presAssocID="{F38ED8A4-E603-4EFC-BF3F-BA119E5F11D5}" presName="iconRect" presStyleLbl="node1" presStyleIdx="2" presStyleCnt="6"/>
      <dgm:spPr>
        <a:blipFill>
          <a:blip xmlns:r="http://schemas.openxmlformats.org/officeDocument/2006/relationships" r:embed="rId3" cstate="print">
            <a:extLst>
              <a:ext uri="{28A0092B-C50C-407E-A947-70E740481C1C}">
                <a14:useLocalDpi xmlns:a14="http://schemas.microsoft.com/office/drawing/2010/main" val="0"/>
              </a:ext>
            </a:extLst>
          </a:blip>
          <a:stretch>
            <a:fillRect/>
          </a:stretch>
        </a:blipFill>
      </dgm:spPr>
    </dgm:pt>
    <dgm:pt modelId="{AA96FCD7-83AB-4FE0-99B7-8E1740EDFB6D}" type="pres">
      <dgm:prSet presAssocID="{F38ED8A4-E603-4EFC-BF3F-BA119E5F11D5}" presName="spaceRect" presStyleCnt="0"/>
      <dgm:spPr/>
    </dgm:pt>
    <dgm:pt modelId="{83B423A5-1FD5-4A55-87F1-43D299D1E1A6}" type="pres">
      <dgm:prSet presAssocID="{F38ED8A4-E603-4EFC-BF3F-BA119E5F11D5}" presName="textRect" presStyleLbl="revTx" presStyleIdx="2" presStyleCnt="6">
        <dgm:presLayoutVars>
          <dgm:chMax val="1"/>
          <dgm:chPref val="1"/>
        </dgm:presLayoutVars>
      </dgm:prSet>
      <dgm:spPr/>
      <dgm:t>
        <a:bodyPr/>
        <a:lstStyle/>
        <a:p>
          <a:endParaRPr lang="en-US"/>
        </a:p>
      </dgm:t>
    </dgm:pt>
    <dgm:pt modelId="{A50A70C4-FEA6-4C49-A86A-9A700D1465D0}" type="pres">
      <dgm:prSet presAssocID="{B346FF1A-F5D9-49C6-BC79-42FD68FF0C3C}" presName="sibTrans" presStyleCnt="0"/>
      <dgm:spPr/>
    </dgm:pt>
    <dgm:pt modelId="{1B8A2CFF-EB3C-4405-AEE7-34C5EABAEBF4}" type="pres">
      <dgm:prSet presAssocID="{894551FE-2A77-4B66-9630-A5D4BE02E1CA}" presName="compNode" presStyleCnt="0"/>
      <dgm:spPr/>
    </dgm:pt>
    <dgm:pt modelId="{D39FE5E4-320E-4F2C-BF3D-525A98B5388F}" type="pres">
      <dgm:prSet presAssocID="{894551FE-2A77-4B66-9630-A5D4BE02E1CA}" presName="iconRect" presStyleLbl="node1" presStyleIdx="3" presStyleCnt="6"/>
      <dgm:spPr>
        <a:blipFill>
          <a:blip xmlns:r="http://schemas.openxmlformats.org/officeDocument/2006/relationships" r:embed="rId4" cstate="print">
            <a:extLst>
              <a:ext uri="{28A0092B-C50C-407E-A947-70E740481C1C}">
                <a14:useLocalDpi xmlns:a14="http://schemas.microsoft.com/office/drawing/2010/main" val="0"/>
              </a:ext>
            </a:extLst>
          </a:blip>
          <a:stretch>
            <a:fillRect/>
          </a:stretch>
        </a:blipFill>
      </dgm:spPr>
    </dgm:pt>
    <dgm:pt modelId="{495421D1-1C2A-466A-940F-09A5610155F2}" type="pres">
      <dgm:prSet presAssocID="{894551FE-2A77-4B66-9630-A5D4BE02E1CA}" presName="spaceRect" presStyleCnt="0"/>
      <dgm:spPr/>
    </dgm:pt>
    <dgm:pt modelId="{84E4317C-ADD0-4AAF-9232-D208C2CDF432}" type="pres">
      <dgm:prSet presAssocID="{894551FE-2A77-4B66-9630-A5D4BE02E1CA}" presName="textRect" presStyleLbl="revTx" presStyleIdx="3" presStyleCnt="6">
        <dgm:presLayoutVars>
          <dgm:chMax val="1"/>
          <dgm:chPref val="1"/>
        </dgm:presLayoutVars>
      </dgm:prSet>
      <dgm:spPr/>
      <dgm:t>
        <a:bodyPr/>
        <a:lstStyle/>
        <a:p>
          <a:endParaRPr lang="en-US"/>
        </a:p>
      </dgm:t>
    </dgm:pt>
    <dgm:pt modelId="{0A321456-18A1-4852-9E5D-D3AA667C6649}" type="pres">
      <dgm:prSet presAssocID="{DE8EB107-1B6B-4B59-8370-94979B695C1B}" presName="sibTrans" presStyleCnt="0"/>
      <dgm:spPr/>
    </dgm:pt>
    <dgm:pt modelId="{C5873BFC-949B-4B1C-88C3-5F182A8F4AFC}" type="pres">
      <dgm:prSet presAssocID="{38B6BDF2-6968-48BA-867E-6FA5352B7605}" presName="compNode" presStyleCnt="0"/>
      <dgm:spPr/>
    </dgm:pt>
    <dgm:pt modelId="{A1B4F22D-255B-4354-8376-627EFCF5F86B}" type="pres">
      <dgm:prSet presAssocID="{38B6BDF2-6968-48BA-867E-6FA5352B7605}" presName="iconRect" presStyleLbl="node1" presStyleIdx="4" presStyleCnt="6"/>
      <dgm:spPr>
        <a:blipFill>
          <a:blip xmlns:r="http://schemas.openxmlformats.org/officeDocument/2006/relationships" r:embed="rId5" cstate="print">
            <a:extLst>
              <a:ext uri="{28A0092B-C50C-407E-A947-70E740481C1C}">
                <a14:useLocalDpi xmlns:a14="http://schemas.microsoft.com/office/drawing/2010/main" val="0"/>
              </a:ext>
            </a:extLst>
          </a:blip>
          <a:stretch>
            <a:fillRect/>
          </a:stretch>
        </a:blipFill>
      </dgm:spPr>
    </dgm:pt>
    <dgm:pt modelId="{EE1532E1-6A93-471C-9FAD-48B4DAC1B26E}" type="pres">
      <dgm:prSet presAssocID="{38B6BDF2-6968-48BA-867E-6FA5352B7605}" presName="spaceRect" presStyleCnt="0"/>
      <dgm:spPr/>
    </dgm:pt>
    <dgm:pt modelId="{5FD4BDA4-10BE-4066-B51D-96EEEEC9CB16}" type="pres">
      <dgm:prSet presAssocID="{38B6BDF2-6968-48BA-867E-6FA5352B7605}" presName="textRect" presStyleLbl="revTx" presStyleIdx="4" presStyleCnt="6">
        <dgm:presLayoutVars>
          <dgm:chMax val="1"/>
          <dgm:chPref val="1"/>
        </dgm:presLayoutVars>
      </dgm:prSet>
      <dgm:spPr/>
      <dgm:t>
        <a:bodyPr/>
        <a:lstStyle/>
        <a:p>
          <a:endParaRPr lang="en-US"/>
        </a:p>
      </dgm:t>
    </dgm:pt>
    <dgm:pt modelId="{FFC9087F-9901-4C81-9757-ABF1DA4939CB}" type="pres">
      <dgm:prSet presAssocID="{E1099A95-4212-493A-9410-3946ED75532B}" presName="sibTrans" presStyleCnt="0"/>
      <dgm:spPr/>
    </dgm:pt>
    <dgm:pt modelId="{246D9797-FD75-4845-BCEF-8D6CB9988BA2}" type="pres">
      <dgm:prSet presAssocID="{587CCD34-E9D4-44EF-BFB4-5529E31CD6C3}" presName="compNode" presStyleCnt="0"/>
      <dgm:spPr/>
    </dgm:pt>
    <dgm:pt modelId="{E0004750-B455-434C-A1EC-F8ED0B4D0901}" type="pres">
      <dgm:prSet presAssocID="{587CCD34-E9D4-44EF-BFB4-5529E31CD6C3}" presName="iconRect" presStyleLbl="node1" presStyleIdx="5" presStyleCnt="6"/>
      <dgm:spPr>
        <a:blipFill>
          <a:blip xmlns:r="http://schemas.openxmlformats.org/officeDocument/2006/relationships" r:embed="rId6" cstate="print">
            <a:extLst>
              <a:ext uri="{28A0092B-C50C-407E-A947-70E740481C1C}">
                <a14:useLocalDpi xmlns:a14="http://schemas.microsoft.com/office/drawing/2010/main" val="0"/>
              </a:ext>
            </a:extLst>
          </a:blip>
          <a:stretch>
            <a:fillRect/>
          </a:stretch>
        </a:blipFill>
      </dgm:spPr>
    </dgm:pt>
    <dgm:pt modelId="{AA9DBFE6-898D-4EF9-945A-B46481B599AE}" type="pres">
      <dgm:prSet presAssocID="{587CCD34-E9D4-44EF-BFB4-5529E31CD6C3}" presName="spaceRect" presStyleCnt="0"/>
      <dgm:spPr/>
    </dgm:pt>
    <dgm:pt modelId="{0F594742-4023-4102-8789-2B4EC76017F3}" type="pres">
      <dgm:prSet presAssocID="{587CCD34-E9D4-44EF-BFB4-5529E31CD6C3}" presName="textRect" presStyleLbl="revTx" presStyleIdx="5" presStyleCnt="6">
        <dgm:presLayoutVars>
          <dgm:chMax val="1"/>
          <dgm:chPref val="1"/>
        </dgm:presLayoutVars>
      </dgm:prSet>
      <dgm:spPr/>
      <dgm:t>
        <a:bodyPr/>
        <a:lstStyle/>
        <a:p>
          <a:endParaRPr lang="en-US"/>
        </a:p>
      </dgm:t>
    </dgm:pt>
  </dgm:ptLst>
  <dgm:cxnLst>
    <dgm:cxn modelId="{F7D5456D-94AC-438E-9EFA-F6880B63656D}" type="presOf" srcId="{F38ED8A4-E603-4EFC-BF3F-BA119E5F11D5}" destId="{83B423A5-1FD5-4A55-87F1-43D299D1E1A6}" srcOrd="0" destOrd="0" presId="urn:microsoft.com/office/officeart/2018/2/layout/IconLabelList#1"/>
    <dgm:cxn modelId="{29DC4643-EB51-47E3-9E62-477552B3D683}" type="presOf" srcId="{D3B955F0-49EC-4E85-B949-153CD031FA04}" destId="{A6DB97BE-F2D0-4D31-9AD9-703084B7A8DB}" srcOrd="0" destOrd="0" presId="urn:microsoft.com/office/officeart/2018/2/layout/IconLabelList#1"/>
    <dgm:cxn modelId="{FD501254-3ABB-4CBA-8358-0DA9484BC98D}" type="presOf" srcId="{F2A2A7AF-0C01-4538-A469-C60A732A4F14}" destId="{E7F94BA3-83F4-4BE5-8188-FEE7FB33DFDA}" srcOrd="0" destOrd="0" presId="urn:microsoft.com/office/officeart/2018/2/layout/IconLabelList#1"/>
    <dgm:cxn modelId="{97BB2F6E-EEE5-4665-A5AB-A0AD1AF804D4}" type="presOf" srcId="{38B6BDF2-6968-48BA-867E-6FA5352B7605}" destId="{5FD4BDA4-10BE-4066-B51D-96EEEEC9CB16}" srcOrd="0" destOrd="0" presId="urn:microsoft.com/office/officeart/2018/2/layout/IconLabelList#1"/>
    <dgm:cxn modelId="{61A3D552-1EBA-4C8B-B38B-6489647ABAA7}" srcId="{F2A2A7AF-0C01-4538-A469-C60A732A4F14}" destId="{49F1BAF7-D8B3-44A0-9870-084F2D37A903}" srcOrd="1" destOrd="0" parTransId="{68579B3C-DA18-4F06-B089-D64BFA5142D0}" sibTransId="{596EEA07-217F-438B-B1C8-66CC17B820F3}"/>
    <dgm:cxn modelId="{9CCF7F0D-C074-44DF-8258-25EB2F02C17B}" type="presOf" srcId="{587CCD34-E9D4-44EF-BFB4-5529E31CD6C3}" destId="{0F594742-4023-4102-8789-2B4EC76017F3}" srcOrd="0" destOrd="0" presId="urn:microsoft.com/office/officeart/2018/2/layout/IconLabelList#1"/>
    <dgm:cxn modelId="{5C01818C-92B3-4768-8C72-B11642576EBA}" type="presOf" srcId="{894551FE-2A77-4B66-9630-A5D4BE02E1CA}" destId="{84E4317C-ADD0-4AAF-9232-D208C2CDF432}" srcOrd="0" destOrd="0" presId="urn:microsoft.com/office/officeart/2018/2/layout/IconLabelList#1"/>
    <dgm:cxn modelId="{800EE715-1537-4C19-96B3-012B346D084E}" srcId="{F2A2A7AF-0C01-4538-A469-C60A732A4F14}" destId="{F38ED8A4-E603-4EFC-BF3F-BA119E5F11D5}" srcOrd="2" destOrd="0" parTransId="{A8B6476A-4664-447D-8347-E9282B9DEAE2}" sibTransId="{B346FF1A-F5D9-49C6-BC79-42FD68FF0C3C}"/>
    <dgm:cxn modelId="{B75B83C7-B875-4B30-8B85-FEC50FF83C0F}" srcId="{F2A2A7AF-0C01-4538-A469-C60A732A4F14}" destId="{894551FE-2A77-4B66-9630-A5D4BE02E1CA}" srcOrd="3" destOrd="0" parTransId="{C12119F7-4E10-40A8-809A-0847CC3EEF56}" sibTransId="{DE8EB107-1B6B-4B59-8370-94979B695C1B}"/>
    <dgm:cxn modelId="{4ED5DB0D-6E9A-4A78-8A7C-66045943369A}" srcId="{F2A2A7AF-0C01-4538-A469-C60A732A4F14}" destId="{38B6BDF2-6968-48BA-867E-6FA5352B7605}" srcOrd="4" destOrd="0" parTransId="{66B8DDFC-E84B-41E4-AB8F-200D682FB316}" sibTransId="{E1099A95-4212-493A-9410-3946ED75532B}"/>
    <dgm:cxn modelId="{EC1C3D2E-526E-4DCA-AE54-42F983BB18FE}" srcId="{F2A2A7AF-0C01-4538-A469-C60A732A4F14}" destId="{587CCD34-E9D4-44EF-BFB4-5529E31CD6C3}" srcOrd="5" destOrd="0" parTransId="{FFC9D4DF-7549-438A-919A-1B8020AE9898}" sibTransId="{DA0FCADF-3A6B-48FA-A201-FBF40448C21B}"/>
    <dgm:cxn modelId="{BF0B59F9-B202-48C2-923B-9869141AA855}" type="presOf" srcId="{49F1BAF7-D8B3-44A0-9870-084F2D37A903}" destId="{E917817C-8584-43A3-A7B6-53639E5DACE7}" srcOrd="0" destOrd="0" presId="urn:microsoft.com/office/officeart/2018/2/layout/IconLabelList#1"/>
    <dgm:cxn modelId="{B628B96F-C511-43F9-A7B5-E4E1C63EA4A6}" srcId="{F2A2A7AF-0C01-4538-A469-C60A732A4F14}" destId="{D3B955F0-49EC-4E85-B949-153CD031FA04}" srcOrd="0" destOrd="0" parTransId="{867C9D69-453F-4F1B-A1ED-EEA49381757A}" sibTransId="{FA2FFE84-8C4A-4A88-ABC6-712C635F1EA1}"/>
    <dgm:cxn modelId="{3DCE5E8F-B556-4A9A-88E5-49CADE5350AE}" type="presParOf" srcId="{E7F94BA3-83F4-4BE5-8188-FEE7FB33DFDA}" destId="{020CFF02-B3F3-46BC-8D2A-4F20CFCBCB8C}" srcOrd="0" destOrd="0" presId="urn:microsoft.com/office/officeart/2018/2/layout/IconLabelList#1"/>
    <dgm:cxn modelId="{A39EED74-BA95-4B02-92DC-2AFDF8EBAB01}" type="presParOf" srcId="{020CFF02-B3F3-46BC-8D2A-4F20CFCBCB8C}" destId="{DA36861B-E15B-4036-8AE9-FB5979F41D65}" srcOrd="0" destOrd="0" presId="urn:microsoft.com/office/officeart/2018/2/layout/IconLabelList#1"/>
    <dgm:cxn modelId="{77CEF6D5-626D-44CD-BAB5-F569038A67CB}" type="presParOf" srcId="{020CFF02-B3F3-46BC-8D2A-4F20CFCBCB8C}" destId="{8EB58B75-BC25-4976-AE3E-EC67D8B05B63}" srcOrd="1" destOrd="0" presId="urn:microsoft.com/office/officeart/2018/2/layout/IconLabelList#1"/>
    <dgm:cxn modelId="{0E2C3E6D-F37D-44C2-AD93-CB0732BE10E1}" type="presParOf" srcId="{020CFF02-B3F3-46BC-8D2A-4F20CFCBCB8C}" destId="{A6DB97BE-F2D0-4D31-9AD9-703084B7A8DB}" srcOrd="2" destOrd="0" presId="urn:microsoft.com/office/officeart/2018/2/layout/IconLabelList#1"/>
    <dgm:cxn modelId="{5763AA0B-60AD-4F09-85BE-EC601473CF37}" type="presParOf" srcId="{E7F94BA3-83F4-4BE5-8188-FEE7FB33DFDA}" destId="{48ACEF96-E951-4D7A-8B34-0D02CE08EB0F}" srcOrd="1" destOrd="0" presId="urn:microsoft.com/office/officeart/2018/2/layout/IconLabelList#1"/>
    <dgm:cxn modelId="{6C9F72D6-5514-4BF2-A18A-15F9C61BA9BC}" type="presParOf" srcId="{E7F94BA3-83F4-4BE5-8188-FEE7FB33DFDA}" destId="{79B32564-5300-437A-AED3-33E68DB6B3AD}" srcOrd="2" destOrd="0" presId="urn:microsoft.com/office/officeart/2018/2/layout/IconLabelList#1"/>
    <dgm:cxn modelId="{7D94DA04-0E41-4376-A00C-172B5BEF0471}" type="presParOf" srcId="{79B32564-5300-437A-AED3-33E68DB6B3AD}" destId="{9B3E37D9-577B-4679-A97B-125B08423D1B}" srcOrd="0" destOrd="0" presId="urn:microsoft.com/office/officeart/2018/2/layout/IconLabelList#1"/>
    <dgm:cxn modelId="{9684AE00-C7C9-4A76-85BD-DCDFDACAD291}" type="presParOf" srcId="{79B32564-5300-437A-AED3-33E68DB6B3AD}" destId="{C7D57820-127E-497A-9FB6-A173B80F3C94}" srcOrd="1" destOrd="0" presId="urn:microsoft.com/office/officeart/2018/2/layout/IconLabelList#1"/>
    <dgm:cxn modelId="{3449D690-4557-4F08-9D6D-D4B409AC503C}" type="presParOf" srcId="{79B32564-5300-437A-AED3-33E68DB6B3AD}" destId="{E917817C-8584-43A3-A7B6-53639E5DACE7}" srcOrd="2" destOrd="0" presId="urn:microsoft.com/office/officeart/2018/2/layout/IconLabelList#1"/>
    <dgm:cxn modelId="{0E71A950-39CE-47E8-8642-BE355F6875B6}" type="presParOf" srcId="{E7F94BA3-83F4-4BE5-8188-FEE7FB33DFDA}" destId="{21FF597E-0D06-468D-848E-6C7FB7689D62}" srcOrd="3" destOrd="0" presId="urn:microsoft.com/office/officeart/2018/2/layout/IconLabelList#1"/>
    <dgm:cxn modelId="{A3E7239D-CE5E-48DF-AD33-231E1ED892C6}" type="presParOf" srcId="{E7F94BA3-83F4-4BE5-8188-FEE7FB33DFDA}" destId="{34E14AE1-0A0C-417C-B5AA-769B488CA28E}" srcOrd="4" destOrd="0" presId="urn:microsoft.com/office/officeart/2018/2/layout/IconLabelList#1"/>
    <dgm:cxn modelId="{FE5F205C-E1FC-4816-976D-267C88285415}" type="presParOf" srcId="{34E14AE1-0A0C-417C-B5AA-769B488CA28E}" destId="{3350818C-E898-4B6F-BD06-94307592F8ED}" srcOrd="0" destOrd="0" presId="urn:microsoft.com/office/officeart/2018/2/layout/IconLabelList#1"/>
    <dgm:cxn modelId="{6AB503E4-CADF-4BFE-A0A8-E29996238640}" type="presParOf" srcId="{34E14AE1-0A0C-417C-B5AA-769B488CA28E}" destId="{AA96FCD7-83AB-4FE0-99B7-8E1740EDFB6D}" srcOrd="1" destOrd="0" presId="urn:microsoft.com/office/officeart/2018/2/layout/IconLabelList#1"/>
    <dgm:cxn modelId="{C5CF76F7-4424-4F40-AD88-DA2CA47AF8FA}" type="presParOf" srcId="{34E14AE1-0A0C-417C-B5AA-769B488CA28E}" destId="{83B423A5-1FD5-4A55-87F1-43D299D1E1A6}" srcOrd="2" destOrd="0" presId="urn:microsoft.com/office/officeart/2018/2/layout/IconLabelList#1"/>
    <dgm:cxn modelId="{396BB651-AF86-4F30-B464-7F0F16F940D3}" type="presParOf" srcId="{E7F94BA3-83F4-4BE5-8188-FEE7FB33DFDA}" destId="{A50A70C4-FEA6-4C49-A86A-9A700D1465D0}" srcOrd="5" destOrd="0" presId="urn:microsoft.com/office/officeart/2018/2/layout/IconLabelList#1"/>
    <dgm:cxn modelId="{E48A473C-6405-4434-AA60-3163785A4465}" type="presParOf" srcId="{E7F94BA3-83F4-4BE5-8188-FEE7FB33DFDA}" destId="{1B8A2CFF-EB3C-4405-AEE7-34C5EABAEBF4}" srcOrd="6" destOrd="0" presId="urn:microsoft.com/office/officeart/2018/2/layout/IconLabelList#1"/>
    <dgm:cxn modelId="{5E58DED6-25E9-45B2-A9CC-1C2C957A69EE}" type="presParOf" srcId="{1B8A2CFF-EB3C-4405-AEE7-34C5EABAEBF4}" destId="{D39FE5E4-320E-4F2C-BF3D-525A98B5388F}" srcOrd="0" destOrd="0" presId="urn:microsoft.com/office/officeart/2018/2/layout/IconLabelList#1"/>
    <dgm:cxn modelId="{5ED3E12A-B09C-4D79-BB4E-032922D770EB}" type="presParOf" srcId="{1B8A2CFF-EB3C-4405-AEE7-34C5EABAEBF4}" destId="{495421D1-1C2A-466A-940F-09A5610155F2}" srcOrd="1" destOrd="0" presId="urn:microsoft.com/office/officeart/2018/2/layout/IconLabelList#1"/>
    <dgm:cxn modelId="{5500E5FA-02E8-4639-8A72-B243055AAD66}" type="presParOf" srcId="{1B8A2CFF-EB3C-4405-AEE7-34C5EABAEBF4}" destId="{84E4317C-ADD0-4AAF-9232-D208C2CDF432}" srcOrd="2" destOrd="0" presId="urn:microsoft.com/office/officeart/2018/2/layout/IconLabelList#1"/>
    <dgm:cxn modelId="{9CCA779D-FFE3-44AE-A94B-A17591BDA050}" type="presParOf" srcId="{E7F94BA3-83F4-4BE5-8188-FEE7FB33DFDA}" destId="{0A321456-18A1-4852-9E5D-D3AA667C6649}" srcOrd="7" destOrd="0" presId="urn:microsoft.com/office/officeart/2018/2/layout/IconLabelList#1"/>
    <dgm:cxn modelId="{E124615F-C73F-4D82-A6CE-5B77421C29EC}" type="presParOf" srcId="{E7F94BA3-83F4-4BE5-8188-FEE7FB33DFDA}" destId="{C5873BFC-949B-4B1C-88C3-5F182A8F4AFC}" srcOrd="8" destOrd="0" presId="urn:microsoft.com/office/officeart/2018/2/layout/IconLabelList#1"/>
    <dgm:cxn modelId="{01F37AB9-7132-4867-8D92-7BA7768677C4}" type="presParOf" srcId="{C5873BFC-949B-4B1C-88C3-5F182A8F4AFC}" destId="{A1B4F22D-255B-4354-8376-627EFCF5F86B}" srcOrd="0" destOrd="0" presId="urn:microsoft.com/office/officeart/2018/2/layout/IconLabelList#1"/>
    <dgm:cxn modelId="{3A617045-7251-4F83-9A64-451E0DF28318}" type="presParOf" srcId="{C5873BFC-949B-4B1C-88C3-5F182A8F4AFC}" destId="{EE1532E1-6A93-471C-9FAD-48B4DAC1B26E}" srcOrd="1" destOrd="0" presId="urn:microsoft.com/office/officeart/2018/2/layout/IconLabelList#1"/>
    <dgm:cxn modelId="{33A87F63-9CBF-4636-8B7D-9887401ABD2E}" type="presParOf" srcId="{C5873BFC-949B-4B1C-88C3-5F182A8F4AFC}" destId="{5FD4BDA4-10BE-4066-B51D-96EEEEC9CB16}" srcOrd="2" destOrd="0" presId="urn:microsoft.com/office/officeart/2018/2/layout/IconLabelList#1"/>
    <dgm:cxn modelId="{4A140A7C-411C-4D79-AD22-AD2D34632F33}" type="presParOf" srcId="{E7F94BA3-83F4-4BE5-8188-FEE7FB33DFDA}" destId="{FFC9087F-9901-4C81-9757-ABF1DA4939CB}" srcOrd="9" destOrd="0" presId="urn:microsoft.com/office/officeart/2018/2/layout/IconLabelList#1"/>
    <dgm:cxn modelId="{2B9A3731-E715-4021-9DC3-334FF33BE2BD}" type="presParOf" srcId="{E7F94BA3-83F4-4BE5-8188-FEE7FB33DFDA}" destId="{246D9797-FD75-4845-BCEF-8D6CB9988BA2}" srcOrd="10" destOrd="0" presId="urn:microsoft.com/office/officeart/2018/2/layout/IconLabelList#1"/>
    <dgm:cxn modelId="{5AD70478-2305-4805-81E7-990B18162F07}" type="presParOf" srcId="{246D9797-FD75-4845-BCEF-8D6CB9988BA2}" destId="{E0004750-B455-434C-A1EC-F8ED0B4D0901}" srcOrd="0" destOrd="0" presId="urn:microsoft.com/office/officeart/2018/2/layout/IconLabelList#1"/>
    <dgm:cxn modelId="{9C36A910-5803-4BF3-94BE-04F5455028E4}" type="presParOf" srcId="{246D9797-FD75-4845-BCEF-8D6CB9988BA2}" destId="{AA9DBFE6-898D-4EF9-945A-B46481B599AE}" srcOrd="1" destOrd="0" presId="urn:microsoft.com/office/officeart/2018/2/layout/IconLabelList#1"/>
    <dgm:cxn modelId="{949774A9-5C6C-462B-BD5F-DE9A17540686}" type="presParOf" srcId="{246D9797-FD75-4845-BCEF-8D6CB9988BA2}" destId="{0F594742-4023-4102-8789-2B4EC76017F3}" srcOrd="2" destOrd="0" presId="urn:microsoft.com/office/officeart/2018/2/layout/IconLabel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1527AE2-DB09-4BF7-ADB9-919F2E169721}" type="doc">
      <dgm:prSet loTypeId="urn:microsoft.com/office/officeart/2018/2/layout/IconCircleList#1" loCatId="icon" qsTypeId="urn:microsoft.com/office/officeart/2005/8/quickstyle/simple1#2" qsCatId="simple" csTypeId="urn:microsoft.com/office/officeart/2005/8/colors/accent1_2#2" csCatId="accent1" phldr="1"/>
      <dgm:spPr/>
      <dgm:t>
        <a:bodyPr/>
        <a:lstStyle/>
        <a:p>
          <a:endParaRPr lang="en-US"/>
        </a:p>
      </dgm:t>
    </dgm:pt>
    <dgm:pt modelId="{B02A2E78-E484-4AE6-A2A6-9528B465F70F}">
      <dgm:prSet/>
      <dgm:spPr/>
      <dgm:t>
        <a:bodyPr/>
        <a:lstStyle/>
        <a:p>
          <a:pPr>
            <a:lnSpc>
              <a:spcPct val="100000"/>
            </a:lnSpc>
          </a:pPr>
          <a:r>
            <a:rPr lang="en-US" dirty="0">
              <a:latin typeface="Times New Roman" panose="02020603050405020304" pitchFamily="18" charset="0"/>
              <a:cs typeface="Times New Roman" panose="02020603050405020304" pitchFamily="18" charset="0"/>
            </a:rPr>
            <a:t>Demonstrate democratic and distributive leadership </a:t>
          </a:r>
        </a:p>
      </dgm:t>
    </dgm:pt>
    <dgm:pt modelId="{865B424E-581A-4A88-960E-95FC4AECBB85}" type="parTrans" cxnId="{28EF7DCD-4A6E-48E3-BB9E-CC79C0AC7743}">
      <dgm:prSet/>
      <dgm:spPr/>
      <dgm:t>
        <a:bodyPr/>
        <a:lstStyle/>
        <a:p>
          <a:endParaRPr lang="en-US"/>
        </a:p>
      </dgm:t>
    </dgm:pt>
    <dgm:pt modelId="{3CCFF1E6-EB2D-457B-8259-B65104F5697A}" type="sibTrans" cxnId="{28EF7DCD-4A6E-48E3-BB9E-CC79C0AC7743}">
      <dgm:prSet/>
      <dgm:spPr/>
      <dgm:t>
        <a:bodyPr/>
        <a:lstStyle/>
        <a:p>
          <a:pPr>
            <a:lnSpc>
              <a:spcPct val="100000"/>
            </a:lnSpc>
          </a:pPr>
          <a:endParaRPr lang="en-US"/>
        </a:p>
      </dgm:t>
    </dgm:pt>
    <dgm:pt modelId="{080611BD-22F8-42E8-BF56-35435EB86A50}">
      <dgm:prSet/>
      <dgm:spPr/>
      <dgm:t>
        <a:bodyPr/>
        <a:lstStyle/>
        <a:p>
          <a:pPr>
            <a:lnSpc>
              <a:spcPct val="100000"/>
            </a:lnSpc>
          </a:pPr>
          <a:r>
            <a:rPr lang="en-US" dirty="0">
              <a:latin typeface="Times New Roman" panose="02020603050405020304" pitchFamily="18" charset="0"/>
              <a:cs typeface="Times New Roman" panose="02020603050405020304" pitchFamily="18" charset="0"/>
            </a:rPr>
            <a:t>Be caring, empathetic, and sympathetic </a:t>
          </a:r>
        </a:p>
      </dgm:t>
    </dgm:pt>
    <dgm:pt modelId="{6B2C67D6-770E-46A7-9E6D-6EBB34492AED}" type="parTrans" cxnId="{6B0CC1AB-B75F-44C0-BD6A-F4E8F5D55FAB}">
      <dgm:prSet/>
      <dgm:spPr/>
      <dgm:t>
        <a:bodyPr/>
        <a:lstStyle/>
        <a:p>
          <a:endParaRPr lang="en-US"/>
        </a:p>
      </dgm:t>
    </dgm:pt>
    <dgm:pt modelId="{72B0E8D1-772D-4D6C-8AA9-F06528B1D1EA}" type="sibTrans" cxnId="{6B0CC1AB-B75F-44C0-BD6A-F4E8F5D55FAB}">
      <dgm:prSet/>
      <dgm:spPr/>
      <dgm:t>
        <a:bodyPr/>
        <a:lstStyle/>
        <a:p>
          <a:pPr>
            <a:lnSpc>
              <a:spcPct val="100000"/>
            </a:lnSpc>
          </a:pPr>
          <a:endParaRPr lang="en-US"/>
        </a:p>
      </dgm:t>
    </dgm:pt>
    <dgm:pt modelId="{8B119F1F-0E97-4671-9336-F000994D0C81}">
      <dgm:prSet/>
      <dgm:spPr/>
      <dgm:t>
        <a:bodyPr/>
        <a:lstStyle/>
        <a:p>
          <a:pPr>
            <a:lnSpc>
              <a:spcPct val="100000"/>
            </a:lnSpc>
          </a:pPr>
          <a:r>
            <a:rPr lang="en-US" b="0" i="0" dirty="0">
              <a:latin typeface="Times New Roman" panose="02020603050405020304" pitchFamily="18" charset="0"/>
              <a:cs typeface="Times New Roman" panose="02020603050405020304" pitchFamily="18" charset="0"/>
            </a:rPr>
            <a:t>Share your vision and set clear goals.</a:t>
          </a:r>
          <a:endParaRPr lang="en-US" dirty="0">
            <a:latin typeface="Times New Roman" panose="02020603050405020304" pitchFamily="18" charset="0"/>
            <a:cs typeface="Times New Roman" panose="02020603050405020304" pitchFamily="18" charset="0"/>
          </a:endParaRPr>
        </a:p>
      </dgm:t>
    </dgm:pt>
    <dgm:pt modelId="{A05A65C7-C792-40CD-8369-9E0F2AFFE21A}" type="parTrans" cxnId="{76312B63-E2A0-4E98-8AE7-F79CF2A524B0}">
      <dgm:prSet/>
      <dgm:spPr/>
      <dgm:t>
        <a:bodyPr/>
        <a:lstStyle/>
        <a:p>
          <a:endParaRPr lang="en-US"/>
        </a:p>
      </dgm:t>
    </dgm:pt>
    <dgm:pt modelId="{6B363301-277E-4C73-BC6B-B6F5204638C1}" type="sibTrans" cxnId="{76312B63-E2A0-4E98-8AE7-F79CF2A524B0}">
      <dgm:prSet/>
      <dgm:spPr/>
      <dgm:t>
        <a:bodyPr/>
        <a:lstStyle/>
        <a:p>
          <a:pPr>
            <a:lnSpc>
              <a:spcPct val="100000"/>
            </a:lnSpc>
          </a:pPr>
          <a:endParaRPr lang="en-US"/>
        </a:p>
      </dgm:t>
    </dgm:pt>
    <dgm:pt modelId="{8B54639C-2861-4C64-BC02-9925A6795D42}">
      <dgm:prSet/>
      <dgm:spPr/>
      <dgm:t>
        <a:bodyPr/>
        <a:lstStyle/>
        <a:p>
          <a:pPr>
            <a:lnSpc>
              <a:spcPct val="100000"/>
            </a:lnSpc>
          </a:pPr>
          <a:r>
            <a:rPr lang="en-US" b="0" i="0" dirty="0">
              <a:latin typeface="Times New Roman" panose="02020603050405020304" pitchFamily="18" charset="0"/>
              <a:cs typeface="Times New Roman" panose="02020603050405020304" pitchFamily="18" charset="0"/>
            </a:rPr>
            <a:t>Communicate clearly and honestly with your team.</a:t>
          </a:r>
          <a:endParaRPr lang="en-US" dirty="0">
            <a:latin typeface="Times New Roman" panose="02020603050405020304" pitchFamily="18" charset="0"/>
            <a:cs typeface="Times New Roman" panose="02020603050405020304" pitchFamily="18" charset="0"/>
          </a:endParaRPr>
        </a:p>
      </dgm:t>
    </dgm:pt>
    <dgm:pt modelId="{6FE6BBE0-E314-4EDD-8AED-ECC53863BD85}" type="parTrans" cxnId="{BDA49C92-6A97-42AD-92C2-E5DBC0EA7167}">
      <dgm:prSet/>
      <dgm:spPr/>
      <dgm:t>
        <a:bodyPr/>
        <a:lstStyle/>
        <a:p>
          <a:endParaRPr lang="en-US"/>
        </a:p>
      </dgm:t>
    </dgm:pt>
    <dgm:pt modelId="{15FB1C07-932F-4F13-970C-75A81DEFF36D}" type="sibTrans" cxnId="{BDA49C92-6A97-42AD-92C2-E5DBC0EA7167}">
      <dgm:prSet/>
      <dgm:spPr/>
      <dgm:t>
        <a:bodyPr/>
        <a:lstStyle/>
        <a:p>
          <a:pPr>
            <a:lnSpc>
              <a:spcPct val="100000"/>
            </a:lnSpc>
          </a:pPr>
          <a:endParaRPr lang="en-US"/>
        </a:p>
      </dgm:t>
    </dgm:pt>
    <dgm:pt modelId="{4646F106-1880-4087-8C98-9314861BFAF6}">
      <dgm:prSet/>
      <dgm:spPr/>
      <dgm:t>
        <a:bodyPr/>
        <a:lstStyle/>
        <a:p>
          <a:pPr>
            <a:lnSpc>
              <a:spcPct val="100000"/>
            </a:lnSpc>
          </a:pPr>
          <a:r>
            <a:rPr lang="en-US" b="0" i="0" dirty="0">
              <a:latin typeface="Times New Roman" panose="02020603050405020304" pitchFamily="18" charset="0"/>
              <a:cs typeface="Times New Roman" panose="02020603050405020304" pitchFamily="18" charset="0"/>
            </a:rPr>
            <a:t>Encourage teamwork and celebrate successes.</a:t>
          </a:r>
          <a:endParaRPr lang="en-US" dirty="0">
            <a:latin typeface="Times New Roman" panose="02020603050405020304" pitchFamily="18" charset="0"/>
            <a:cs typeface="Times New Roman" panose="02020603050405020304" pitchFamily="18" charset="0"/>
          </a:endParaRPr>
        </a:p>
      </dgm:t>
    </dgm:pt>
    <dgm:pt modelId="{A41291A8-5272-4752-9BD2-2F65CD648B29}" type="parTrans" cxnId="{32F139C4-C5AD-4320-9745-27E6701FB449}">
      <dgm:prSet/>
      <dgm:spPr/>
      <dgm:t>
        <a:bodyPr/>
        <a:lstStyle/>
        <a:p>
          <a:endParaRPr lang="en-US"/>
        </a:p>
      </dgm:t>
    </dgm:pt>
    <dgm:pt modelId="{A5C124CB-F6E0-4202-A39B-D34A78715FC2}" type="sibTrans" cxnId="{32F139C4-C5AD-4320-9745-27E6701FB449}">
      <dgm:prSet/>
      <dgm:spPr/>
      <dgm:t>
        <a:bodyPr/>
        <a:lstStyle/>
        <a:p>
          <a:endParaRPr lang="en-US"/>
        </a:p>
      </dgm:t>
    </dgm:pt>
    <dgm:pt modelId="{C779679C-54B9-4385-A335-AB1E8A7BCD59}" type="pres">
      <dgm:prSet presAssocID="{E1527AE2-DB09-4BF7-ADB9-919F2E169721}" presName="root" presStyleCnt="0">
        <dgm:presLayoutVars>
          <dgm:dir/>
          <dgm:resizeHandles val="exact"/>
        </dgm:presLayoutVars>
      </dgm:prSet>
      <dgm:spPr/>
      <dgm:t>
        <a:bodyPr/>
        <a:lstStyle/>
        <a:p>
          <a:endParaRPr lang="en-US"/>
        </a:p>
      </dgm:t>
    </dgm:pt>
    <dgm:pt modelId="{BC29FF2F-159C-4962-9203-9280DBD190AE}" type="pres">
      <dgm:prSet presAssocID="{E1527AE2-DB09-4BF7-ADB9-919F2E169721}" presName="container" presStyleCnt="0">
        <dgm:presLayoutVars>
          <dgm:dir/>
          <dgm:resizeHandles val="exact"/>
        </dgm:presLayoutVars>
      </dgm:prSet>
      <dgm:spPr/>
    </dgm:pt>
    <dgm:pt modelId="{6351EC11-D583-44CE-A3F4-E63A80299703}" type="pres">
      <dgm:prSet presAssocID="{B02A2E78-E484-4AE6-A2A6-9528B465F70F}" presName="compNode" presStyleCnt="0"/>
      <dgm:spPr/>
    </dgm:pt>
    <dgm:pt modelId="{67F5D5F7-E074-41CF-AC66-3E3965B4D610}" type="pres">
      <dgm:prSet presAssocID="{B02A2E78-E484-4AE6-A2A6-9528B465F70F}" presName="iconBgRect" presStyleLbl="bgShp" presStyleIdx="0" presStyleCnt="5"/>
      <dgm:spPr/>
    </dgm:pt>
    <dgm:pt modelId="{9A9A43B9-4D52-433B-B654-97142C3B8948}" type="pres">
      <dgm:prSet presAssocID="{B02A2E78-E484-4AE6-A2A6-9528B465F70F}" presName="iconRect" presStyleLbl="node1" presStyleIdx="0" presStyleCnt="5"/>
      <dgm:spPr>
        <a:blipFill>
          <a:blip xmlns:r="http://schemas.openxmlformats.org/officeDocument/2006/relationships" r:embed="rId1" cstate="print">
            <a:extLst>
              <a:ext uri="{28A0092B-C50C-407E-A947-70E740481C1C}">
                <a14:useLocalDpi xmlns:a14="http://schemas.microsoft.com/office/drawing/2010/main" val="0"/>
              </a:ext>
            </a:extLst>
          </a:blip>
          <a:stretch>
            <a:fillRect/>
          </a:stretch>
        </a:blipFill>
      </dgm:spPr>
    </dgm:pt>
    <dgm:pt modelId="{8C1A7BB0-43EB-46EF-B40F-2E32C6FDB735}" type="pres">
      <dgm:prSet presAssocID="{B02A2E78-E484-4AE6-A2A6-9528B465F70F}" presName="spaceRect" presStyleCnt="0"/>
      <dgm:spPr/>
    </dgm:pt>
    <dgm:pt modelId="{5EAFB444-9616-41E8-AA03-49784D8D8AE0}" type="pres">
      <dgm:prSet presAssocID="{B02A2E78-E484-4AE6-A2A6-9528B465F70F}" presName="textRect" presStyleLbl="revTx" presStyleIdx="0" presStyleCnt="5">
        <dgm:presLayoutVars>
          <dgm:chMax val="1"/>
          <dgm:chPref val="1"/>
        </dgm:presLayoutVars>
      </dgm:prSet>
      <dgm:spPr/>
      <dgm:t>
        <a:bodyPr/>
        <a:lstStyle/>
        <a:p>
          <a:endParaRPr lang="en-US"/>
        </a:p>
      </dgm:t>
    </dgm:pt>
    <dgm:pt modelId="{7F21E777-ECC5-4F6E-8239-1E6031D85841}" type="pres">
      <dgm:prSet presAssocID="{3CCFF1E6-EB2D-457B-8259-B65104F5697A}" presName="sibTrans" presStyleLbl="sibTrans2D1" presStyleIdx="0" presStyleCnt="0"/>
      <dgm:spPr/>
      <dgm:t>
        <a:bodyPr/>
        <a:lstStyle/>
        <a:p>
          <a:endParaRPr lang="en-US"/>
        </a:p>
      </dgm:t>
    </dgm:pt>
    <dgm:pt modelId="{5D77EEBE-B12F-43C4-953C-D111A153CCA6}" type="pres">
      <dgm:prSet presAssocID="{080611BD-22F8-42E8-BF56-35435EB86A50}" presName="compNode" presStyleCnt="0"/>
      <dgm:spPr/>
    </dgm:pt>
    <dgm:pt modelId="{CE37075C-39F9-4454-9C3F-E782491657E2}" type="pres">
      <dgm:prSet presAssocID="{080611BD-22F8-42E8-BF56-35435EB86A50}" presName="iconBgRect" presStyleLbl="bgShp" presStyleIdx="1" presStyleCnt="5"/>
      <dgm:spPr/>
    </dgm:pt>
    <dgm:pt modelId="{83CF21E8-F9F7-48DC-A8C0-8258D4EBC557}" type="pres">
      <dgm:prSet presAssocID="{080611BD-22F8-42E8-BF56-35435EB86A50}" presName="iconRect" presStyleLbl="node1" presStyleIdx="1" presStyleCnt="5"/>
      <dgm:spPr>
        <a:blipFill>
          <a:blip xmlns:r="http://schemas.openxmlformats.org/officeDocument/2006/relationships" r:embed="rId2" cstate="print">
            <a:extLst>
              <a:ext uri="{28A0092B-C50C-407E-A947-70E740481C1C}">
                <a14:useLocalDpi xmlns:a14="http://schemas.microsoft.com/office/drawing/2010/main" val="0"/>
              </a:ext>
            </a:extLst>
          </a:blip>
          <a:stretch>
            <a:fillRect/>
          </a:stretch>
        </a:blipFill>
      </dgm:spPr>
    </dgm:pt>
    <dgm:pt modelId="{EFAE4DA2-8B77-43CD-9FC6-03818D013C66}" type="pres">
      <dgm:prSet presAssocID="{080611BD-22F8-42E8-BF56-35435EB86A50}" presName="spaceRect" presStyleCnt="0"/>
      <dgm:spPr/>
    </dgm:pt>
    <dgm:pt modelId="{E148E0E1-6852-4920-B40F-8EF3F53DA7E7}" type="pres">
      <dgm:prSet presAssocID="{080611BD-22F8-42E8-BF56-35435EB86A50}" presName="textRect" presStyleLbl="revTx" presStyleIdx="1" presStyleCnt="5">
        <dgm:presLayoutVars>
          <dgm:chMax val="1"/>
          <dgm:chPref val="1"/>
        </dgm:presLayoutVars>
      </dgm:prSet>
      <dgm:spPr/>
      <dgm:t>
        <a:bodyPr/>
        <a:lstStyle/>
        <a:p>
          <a:endParaRPr lang="en-US"/>
        </a:p>
      </dgm:t>
    </dgm:pt>
    <dgm:pt modelId="{866A3054-44BE-47EC-A0E5-C31DD2C5E1AA}" type="pres">
      <dgm:prSet presAssocID="{72B0E8D1-772D-4D6C-8AA9-F06528B1D1EA}" presName="sibTrans" presStyleLbl="sibTrans2D1" presStyleIdx="0" presStyleCnt="0"/>
      <dgm:spPr/>
      <dgm:t>
        <a:bodyPr/>
        <a:lstStyle/>
        <a:p>
          <a:endParaRPr lang="en-US"/>
        </a:p>
      </dgm:t>
    </dgm:pt>
    <dgm:pt modelId="{01C58160-0193-402C-B529-7CA69A43F6D2}" type="pres">
      <dgm:prSet presAssocID="{8B119F1F-0E97-4671-9336-F000994D0C81}" presName="compNode" presStyleCnt="0"/>
      <dgm:spPr/>
    </dgm:pt>
    <dgm:pt modelId="{640C0B60-5F97-4874-ADBE-50766E8A47FA}" type="pres">
      <dgm:prSet presAssocID="{8B119F1F-0E97-4671-9336-F000994D0C81}" presName="iconBgRect" presStyleLbl="bgShp" presStyleIdx="2" presStyleCnt="5"/>
      <dgm:spPr/>
    </dgm:pt>
    <dgm:pt modelId="{A63E914E-EE04-44FC-9232-348E213657C7}" type="pres">
      <dgm:prSet presAssocID="{8B119F1F-0E97-4671-9336-F000994D0C81}" presName="iconRect" presStyleLbl="node1" presStyleIdx="2" presStyleCnt="5"/>
      <dgm:spPr>
        <a:blipFill>
          <a:blip xmlns:r="http://schemas.openxmlformats.org/officeDocument/2006/relationships" r:embed="rId3" cstate="print">
            <a:extLst>
              <a:ext uri="{28A0092B-C50C-407E-A947-70E740481C1C}">
                <a14:useLocalDpi xmlns:a14="http://schemas.microsoft.com/office/drawing/2010/main" val="0"/>
              </a:ext>
            </a:extLst>
          </a:blip>
          <a:stretch>
            <a:fillRect/>
          </a:stretch>
        </a:blipFill>
      </dgm:spPr>
    </dgm:pt>
    <dgm:pt modelId="{4D4F2F00-89FE-4976-9B8A-F558C408FBAD}" type="pres">
      <dgm:prSet presAssocID="{8B119F1F-0E97-4671-9336-F000994D0C81}" presName="spaceRect" presStyleCnt="0"/>
      <dgm:spPr/>
    </dgm:pt>
    <dgm:pt modelId="{E23D5E3A-56CF-49B2-8320-AF3695125D4F}" type="pres">
      <dgm:prSet presAssocID="{8B119F1F-0E97-4671-9336-F000994D0C81}" presName="textRect" presStyleLbl="revTx" presStyleIdx="2" presStyleCnt="5">
        <dgm:presLayoutVars>
          <dgm:chMax val="1"/>
          <dgm:chPref val="1"/>
        </dgm:presLayoutVars>
      </dgm:prSet>
      <dgm:spPr/>
      <dgm:t>
        <a:bodyPr/>
        <a:lstStyle/>
        <a:p>
          <a:endParaRPr lang="en-US"/>
        </a:p>
      </dgm:t>
    </dgm:pt>
    <dgm:pt modelId="{EE7ABA4F-34ED-4AB7-9519-9BAE7F2E71E0}" type="pres">
      <dgm:prSet presAssocID="{6B363301-277E-4C73-BC6B-B6F5204638C1}" presName="sibTrans" presStyleLbl="sibTrans2D1" presStyleIdx="0" presStyleCnt="0"/>
      <dgm:spPr/>
      <dgm:t>
        <a:bodyPr/>
        <a:lstStyle/>
        <a:p>
          <a:endParaRPr lang="en-US"/>
        </a:p>
      </dgm:t>
    </dgm:pt>
    <dgm:pt modelId="{222A5D60-174A-4741-A029-67660E495BBA}" type="pres">
      <dgm:prSet presAssocID="{8B54639C-2861-4C64-BC02-9925A6795D42}" presName="compNode" presStyleCnt="0"/>
      <dgm:spPr/>
    </dgm:pt>
    <dgm:pt modelId="{87A83161-91F6-41DB-B6D8-BCC92DC7E1B5}" type="pres">
      <dgm:prSet presAssocID="{8B54639C-2861-4C64-BC02-9925A6795D42}" presName="iconBgRect" presStyleLbl="bgShp" presStyleIdx="3" presStyleCnt="5"/>
      <dgm:spPr/>
    </dgm:pt>
    <dgm:pt modelId="{5A47AA7E-4E37-4052-A644-9156A63D8493}" type="pres">
      <dgm:prSet presAssocID="{8B54639C-2861-4C64-BC02-9925A6795D42}" presName="iconRect" presStyleLbl="node1" presStyleIdx="3" presStyleCnt="5"/>
      <dgm:spPr>
        <a:blipFill>
          <a:blip xmlns:r="http://schemas.openxmlformats.org/officeDocument/2006/relationships" r:embed="rId4" cstate="print">
            <a:extLst>
              <a:ext uri="{28A0092B-C50C-407E-A947-70E740481C1C}">
                <a14:useLocalDpi xmlns:a14="http://schemas.microsoft.com/office/drawing/2010/main" val="0"/>
              </a:ext>
            </a:extLst>
          </a:blip>
          <a:stretch>
            <a:fillRect/>
          </a:stretch>
        </a:blipFill>
      </dgm:spPr>
    </dgm:pt>
    <dgm:pt modelId="{B36BB512-A595-4648-BD70-419DC1C8BA26}" type="pres">
      <dgm:prSet presAssocID="{8B54639C-2861-4C64-BC02-9925A6795D42}" presName="spaceRect" presStyleCnt="0"/>
      <dgm:spPr/>
    </dgm:pt>
    <dgm:pt modelId="{44968165-D7CA-41A7-A3C6-B92F80FE8F78}" type="pres">
      <dgm:prSet presAssocID="{8B54639C-2861-4C64-BC02-9925A6795D42}" presName="textRect" presStyleLbl="revTx" presStyleIdx="3" presStyleCnt="5">
        <dgm:presLayoutVars>
          <dgm:chMax val="1"/>
          <dgm:chPref val="1"/>
        </dgm:presLayoutVars>
      </dgm:prSet>
      <dgm:spPr/>
      <dgm:t>
        <a:bodyPr/>
        <a:lstStyle/>
        <a:p>
          <a:endParaRPr lang="en-US"/>
        </a:p>
      </dgm:t>
    </dgm:pt>
    <dgm:pt modelId="{80099C46-BA3B-4009-B9F5-8C230650CF73}" type="pres">
      <dgm:prSet presAssocID="{15FB1C07-932F-4F13-970C-75A81DEFF36D}" presName="sibTrans" presStyleLbl="sibTrans2D1" presStyleIdx="0" presStyleCnt="0"/>
      <dgm:spPr/>
      <dgm:t>
        <a:bodyPr/>
        <a:lstStyle/>
        <a:p>
          <a:endParaRPr lang="en-US"/>
        </a:p>
      </dgm:t>
    </dgm:pt>
    <dgm:pt modelId="{F05AE6DC-371B-410F-8339-12AA2036EC61}" type="pres">
      <dgm:prSet presAssocID="{4646F106-1880-4087-8C98-9314861BFAF6}" presName="compNode" presStyleCnt="0"/>
      <dgm:spPr/>
    </dgm:pt>
    <dgm:pt modelId="{9537C132-E92B-4A24-A8CE-9DAAA023A606}" type="pres">
      <dgm:prSet presAssocID="{4646F106-1880-4087-8C98-9314861BFAF6}" presName="iconBgRect" presStyleLbl="bgShp" presStyleIdx="4" presStyleCnt="5"/>
      <dgm:spPr/>
    </dgm:pt>
    <dgm:pt modelId="{2319B1BF-30EA-4DF2-993D-E1933CE037B7}" type="pres">
      <dgm:prSet presAssocID="{4646F106-1880-4087-8C98-9314861BFAF6}" presName="iconRect" presStyleLbl="node1" presStyleIdx="4" presStyleCnt="5"/>
      <dgm:spPr>
        <a:blipFill>
          <a:blip xmlns:r="http://schemas.openxmlformats.org/officeDocument/2006/relationships" r:embed="rId5" cstate="print">
            <a:extLst>
              <a:ext uri="{28A0092B-C50C-407E-A947-70E740481C1C}">
                <a14:useLocalDpi xmlns:a14="http://schemas.microsoft.com/office/drawing/2010/main" val="0"/>
              </a:ext>
            </a:extLst>
          </a:blip>
          <a:stretch>
            <a:fillRect/>
          </a:stretch>
        </a:blipFill>
      </dgm:spPr>
    </dgm:pt>
    <dgm:pt modelId="{036D65F1-354A-4B63-8BE3-4691A2102866}" type="pres">
      <dgm:prSet presAssocID="{4646F106-1880-4087-8C98-9314861BFAF6}" presName="spaceRect" presStyleCnt="0"/>
      <dgm:spPr/>
    </dgm:pt>
    <dgm:pt modelId="{ACD669AB-3959-4236-96B6-B6BE7C0F01D4}" type="pres">
      <dgm:prSet presAssocID="{4646F106-1880-4087-8C98-9314861BFAF6}" presName="textRect" presStyleLbl="revTx" presStyleIdx="4" presStyleCnt="5">
        <dgm:presLayoutVars>
          <dgm:chMax val="1"/>
          <dgm:chPref val="1"/>
        </dgm:presLayoutVars>
      </dgm:prSet>
      <dgm:spPr/>
      <dgm:t>
        <a:bodyPr/>
        <a:lstStyle/>
        <a:p>
          <a:endParaRPr lang="en-US"/>
        </a:p>
      </dgm:t>
    </dgm:pt>
  </dgm:ptLst>
  <dgm:cxnLst>
    <dgm:cxn modelId="{6B0CC1AB-B75F-44C0-BD6A-F4E8F5D55FAB}" srcId="{E1527AE2-DB09-4BF7-ADB9-919F2E169721}" destId="{080611BD-22F8-42E8-BF56-35435EB86A50}" srcOrd="1" destOrd="0" parTransId="{6B2C67D6-770E-46A7-9E6D-6EBB34492AED}" sibTransId="{72B0E8D1-772D-4D6C-8AA9-F06528B1D1EA}"/>
    <dgm:cxn modelId="{B1237C4E-B263-47A2-A6A7-D5F524E924EC}" type="presOf" srcId="{B02A2E78-E484-4AE6-A2A6-9528B465F70F}" destId="{5EAFB444-9616-41E8-AA03-49784D8D8AE0}" srcOrd="0" destOrd="0" presId="urn:microsoft.com/office/officeart/2018/2/layout/IconCircleList#1"/>
    <dgm:cxn modelId="{8E202F69-9A9A-43D6-9975-D1FEDE7502DC}" type="presOf" srcId="{3CCFF1E6-EB2D-457B-8259-B65104F5697A}" destId="{7F21E777-ECC5-4F6E-8239-1E6031D85841}" srcOrd="0" destOrd="0" presId="urn:microsoft.com/office/officeart/2018/2/layout/IconCircleList#1"/>
    <dgm:cxn modelId="{32F139C4-C5AD-4320-9745-27E6701FB449}" srcId="{E1527AE2-DB09-4BF7-ADB9-919F2E169721}" destId="{4646F106-1880-4087-8C98-9314861BFAF6}" srcOrd="4" destOrd="0" parTransId="{A41291A8-5272-4752-9BD2-2F65CD648B29}" sibTransId="{A5C124CB-F6E0-4202-A39B-D34A78715FC2}"/>
    <dgm:cxn modelId="{2937CEC6-0294-40B3-84CB-A77507F1406B}" type="presOf" srcId="{15FB1C07-932F-4F13-970C-75A81DEFF36D}" destId="{80099C46-BA3B-4009-B9F5-8C230650CF73}" srcOrd="0" destOrd="0" presId="urn:microsoft.com/office/officeart/2018/2/layout/IconCircleList#1"/>
    <dgm:cxn modelId="{28EF7DCD-4A6E-48E3-BB9E-CC79C0AC7743}" srcId="{E1527AE2-DB09-4BF7-ADB9-919F2E169721}" destId="{B02A2E78-E484-4AE6-A2A6-9528B465F70F}" srcOrd="0" destOrd="0" parTransId="{865B424E-581A-4A88-960E-95FC4AECBB85}" sibTransId="{3CCFF1E6-EB2D-457B-8259-B65104F5697A}"/>
    <dgm:cxn modelId="{35DE0722-08E7-44F8-A17A-7D6AEEC60C84}" type="presOf" srcId="{6B363301-277E-4C73-BC6B-B6F5204638C1}" destId="{EE7ABA4F-34ED-4AB7-9519-9BAE7F2E71E0}" srcOrd="0" destOrd="0" presId="urn:microsoft.com/office/officeart/2018/2/layout/IconCircleList#1"/>
    <dgm:cxn modelId="{EF09D155-1AC7-4BF8-B6E4-60B91486835E}" type="presOf" srcId="{8B54639C-2861-4C64-BC02-9925A6795D42}" destId="{44968165-D7CA-41A7-A3C6-B92F80FE8F78}" srcOrd="0" destOrd="0" presId="urn:microsoft.com/office/officeart/2018/2/layout/IconCircleList#1"/>
    <dgm:cxn modelId="{F47CFCE8-DF82-4308-80D1-B5BAE8763625}" type="presOf" srcId="{72B0E8D1-772D-4D6C-8AA9-F06528B1D1EA}" destId="{866A3054-44BE-47EC-A0E5-C31DD2C5E1AA}" srcOrd="0" destOrd="0" presId="urn:microsoft.com/office/officeart/2018/2/layout/IconCircleList#1"/>
    <dgm:cxn modelId="{1E57402A-AA54-47C6-A89F-6B6C4135500C}" type="presOf" srcId="{8B119F1F-0E97-4671-9336-F000994D0C81}" destId="{E23D5E3A-56CF-49B2-8320-AF3695125D4F}" srcOrd="0" destOrd="0" presId="urn:microsoft.com/office/officeart/2018/2/layout/IconCircleList#1"/>
    <dgm:cxn modelId="{8393183B-B162-4F6A-8EAA-E6CFC877CEB3}" type="presOf" srcId="{080611BD-22F8-42E8-BF56-35435EB86A50}" destId="{E148E0E1-6852-4920-B40F-8EF3F53DA7E7}" srcOrd="0" destOrd="0" presId="urn:microsoft.com/office/officeart/2018/2/layout/IconCircleList#1"/>
    <dgm:cxn modelId="{BDA49C92-6A97-42AD-92C2-E5DBC0EA7167}" srcId="{E1527AE2-DB09-4BF7-ADB9-919F2E169721}" destId="{8B54639C-2861-4C64-BC02-9925A6795D42}" srcOrd="3" destOrd="0" parTransId="{6FE6BBE0-E314-4EDD-8AED-ECC53863BD85}" sibTransId="{15FB1C07-932F-4F13-970C-75A81DEFF36D}"/>
    <dgm:cxn modelId="{76312B63-E2A0-4E98-8AE7-F79CF2A524B0}" srcId="{E1527AE2-DB09-4BF7-ADB9-919F2E169721}" destId="{8B119F1F-0E97-4671-9336-F000994D0C81}" srcOrd="2" destOrd="0" parTransId="{A05A65C7-C792-40CD-8369-9E0F2AFFE21A}" sibTransId="{6B363301-277E-4C73-BC6B-B6F5204638C1}"/>
    <dgm:cxn modelId="{4060DCA9-3E71-45AC-B4CD-C3BCFF75AA3C}" type="presOf" srcId="{4646F106-1880-4087-8C98-9314861BFAF6}" destId="{ACD669AB-3959-4236-96B6-B6BE7C0F01D4}" srcOrd="0" destOrd="0" presId="urn:microsoft.com/office/officeart/2018/2/layout/IconCircleList#1"/>
    <dgm:cxn modelId="{692CB227-F400-41D2-9B2F-FA78B147438F}" type="presOf" srcId="{E1527AE2-DB09-4BF7-ADB9-919F2E169721}" destId="{C779679C-54B9-4385-A335-AB1E8A7BCD59}" srcOrd="0" destOrd="0" presId="urn:microsoft.com/office/officeart/2018/2/layout/IconCircleList#1"/>
    <dgm:cxn modelId="{E2D76738-B941-4335-83E2-84C42DD3E109}" type="presParOf" srcId="{C779679C-54B9-4385-A335-AB1E8A7BCD59}" destId="{BC29FF2F-159C-4962-9203-9280DBD190AE}" srcOrd="0" destOrd="0" presId="urn:microsoft.com/office/officeart/2018/2/layout/IconCircleList#1"/>
    <dgm:cxn modelId="{3D31DFD1-7BD5-4BDC-8E67-0F214EDB1371}" type="presParOf" srcId="{BC29FF2F-159C-4962-9203-9280DBD190AE}" destId="{6351EC11-D583-44CE-A3F4-E63A80299703}" srcOrd="0" destOrd="0" presId="urn:microsoft.com/office/officeart/2018/2/layout/IconCircleList#1"/>
    <dgm:cxn modelId="{E6AB0F80-38D6-4385-A0D7-F90D73A80A00}" type="presParOf" srcId="{6351EC11-D583-44CE-A3F4-E63A80299703}" destId="{67F5D5F7-E074-41CF-AC66-3E3965B4D610}" srcOrd="0" destOrd="0" presId="urn:microsoft.com/office/officeart/2018/2/layout/IconCircleList#1"/>
    <dgm:cxn modelId="{BC32153E-D357-4A9C-8B47-428644FD32F2}" type="presParOf" srcId="{6351EC11-D583-44CE-A3F4-E63A80299703}" destId="{9A9A43B9-4D52-433B-B654-97142C3B8948}" srcOrd="1" destOrd="0" presId="urn:microsoft.com/office/officeart/2018/2/layout/IconCircleList#1"/>
    <dgm:cxn modelId="{3F033C1E-493B-4A25-950E-0CC37EB56058}" type="presParOf" srcId="{6351EC11-D583-44CE-A3F4-E63A80299703}" destId="{8C1A7BB0-43EB-46EF-B40F-2E32C6FDB735}" srcOrd="2" destOrd="0" presId="urn:microsoft.com/office/officeart/2018/2/layout/IconCircleList#1"/>
    <dgm:cxn modelId="{08E1845A-FDCF-46F8-A5D6-4D5FE3B6039D}" type="presParOf" srcId="{6351EC11-D583-44CE-A3F4-E63A80299703}" destId="{5EAFB444-9616-41E8-AA03-49784D8D8AE0}" srcOrd="3" destOrd="0" presId="urn:microsoft.com/office/officeart/2018/2/layout/IconCircleList#1"/>
    <dgm:cxn modelId="{2AC5C94B-3DBF-4D50-B82F-227A2974481A}" type="presParOf" srcId="{BC29FF2F-159C-4962-9203-9280DBD190AE}" destId="{7F21E777-ECC5-4F6E-8239-1E6031D85841}" srcOrd="1" destOrd="0" presId="urn:microsoft.com/office/officeart/2018/2/layout/IconCircleList#1"/>
    <dgm:cxn modelId="{AF8A5767-2330-446C-9E39-99EE9BD10037}" type="presParOf" srcId="{BC29FF2F-159C-4962-9203-9280DBD190AE}" destId="{5D77EEBE-B12F-43C4-953C-D111A153CCA6}" srcOrd="2" destOrd="0" presId="urn:microsoft.com/office/officeart/2018/2/layout/IconCircleList#1"/>
    <dgm:cxn modelId="{BA24BDF8-A2E8-4D02-8F4F-AC23E91EB2C4}" type="presParOf" srcId="{5D77EEBE-B12F-43C4-953C-D111A153CCA6}" destId="{CE37075C-39F9-4454-9C3F-E782491657E2}" srcOrd="0" destOrd="0" presId="urn:microsoft.com/office/officeart/2018/2/layout/IconCircleList#1"/>
    <dgm:cxn modelId="{15F8160A-BD9F-4E44-B987-9071106806C1}" type="presParOf" srcId="{5D77EEBE-B12F-43C4-953C-D111A153CCA6}" destId="{83CF21E8-F9F7-48DC-A8C0-8258D4EBC557}" srcOrd="1" destOrd="0" presId="urn:microsoft.com/office/officeart/2018/2/layout/IconCircleList#1"/>
    <dgm:cxn modelId="{064AEED8-7C45-4613-BD9D-663DCAF4AFF1}" type="presParOf" srcId="{5D77EEBE-B12F-43C4-953C-D111A153CCA6}" destId="{EFAE4DA2-8B77-43CD-9FC6-03818D013C66}" srcOrd="2" destOrd="0" presId="urn:microsoft.com/office/officeart/2018/2/layout/IconCircleList#1"/>
    <dgm:cxn modelId="{0124C0FE-6466-4DAC-BB45-5CB37835E1BF}" type="presParOf" srcId="{5D77EEBE-B12F-43C4-953C-D111A153CCA6}" destId="{E148E0E1-6852-4920-B40F-8EF3F53DA7E7}" srcOrd="3" destOrd="0" presId="urn:microsoft.com/office/officeart/2018/2/layout/IconCircleList#1"/>
    <dgm:cxn modelId="{A520881B-6971-4E04-B49F-475C517B4EE8}" type="presParOf" srcId="{BC29FF2F-159C-4962-9203-9280DBD190AE}" destId="{866A3054-44BE-47EC-A0E5-C31DD2C5E1AA}" srcOrd="3" destOrd="0" presId="urn:microsoft.com/office/officeart/2018/2/layout/IconCircleList#1"/>
    <dgm:cxn modelId="{95A35BFE-B73A-4273-9485-CCD779B3185D}" type="presParOf" srcId="{BC29FF2F-159C-4962-9203-9280DBD190AE}" destId="{01C58160-0193-402C-B529-7CA69A43F6D2}" srcOrd="4" destOrd="0" presId="urn:microsoft.com/office/officeart/2018/2/layout/IconCircleList#1"/>
    <dgm:cxn modelId="{75D147FC-1B49-4229-AAA0-A65966523A80}" type="presParOf" srcId="{01C58160-0193-402C-B529-7CA69A43F6D2}" destId="{640C0B60-5F97-4874-ADBE-50766E8A47FA}" srcOrd="0" destOrd="0" presId="urn:microsoft.com/office/officeart/2018/2/layout/IconCircleList#1"/>
    <dgm:cxn modelId="{B061E780-76C6-4B70-8D88-22C481D4CA30}" type="presParOf" srcId="{01C58160-0193-402C-B529-7CA69A43F6D2}" destId="{A63E914E-EE04-44FC-9232-348E213657C7}" srcOrd="1" destOrd="0" presId="urn:microsoft.com/office/officeart/2018/2/layout/IconCircleList#1"/>
    <dgm:cxn modelId="{C2F6427B-D72C-4705-B393-7C20397D0F52}" type="presParOf" srcId="{01C58160-0193-402C-B529-7CA69A43F6D2}" destId="{4D4F2F00-89FE-4976-9B8A-F558C408FBAD}" srcOrd="2" destOrd="0" presId="urn:microsoft.com/office/officeart/2018/2/layout/IconCircleList#1"/>
    <dgm:cxn modelId="{63CC47BA-7647-4BCB-B030-EBF5A7C691D8}" type="presParOf" srcId="{01C58160-0193-402C-B529-7CA69A43F6D2}" destId="{E23D5E3A-56CF-49B2-8320-AF3695125D4F}" srcOrd="3" destOrd="0" presId="urn:microsoft.com/office/officeart/2018/2/layout/IconCircleList#1"/>
    <dgm:cxn modelId="{A46C454B-E61F-408C-B869-37DC36C210E5}" type="presParOf" srcId="{BC29FF2F-159C-4962-9203-9280DBD190AE}" destId="{EE7ABA4F-34ED-4AB7-9519-9BAE7F2E71E0}" srcOrd="5" destOrd="0" presId="urn:microsoft.com/office/officeart/2018/2/layout/IconCircleList#1"/>
    <dgm:cxn modelId="{30E50796-A796-4195-8966-B199961E357D}" type="presParOf" srcId="{BC29FF2F-159C-4962-9203-9280DBD190AE}" destId="{222A5D60-174A-4741-A029-67660E495BBA}" srcOrd="6" destOrd="0" presId="urn:microsoft.com/office/officeart/2018/2/layout/IconCircleList#1"/>
    <dgm:cxn modelId="{6151EC47-A516-4576-9A59-807F48C71C09}" type="presParOf" srcId="{222A5D60-174A-4741-A029-67660E495BBA}" destId="{87A83161-91F6-41DB-B6D8-BCC92DC7E1B5}" srcOrd="0" destOrd="0" presId="urn:microsoft.com/office/officeart/2018/2/layout/IconCircleList#1"/>
    <dgm:cxn modelId="{84DB3093-9DD0-49AD-926B-1E93BDE2F33A}" type="presParOf" srcId="{222A5D60-174A-4741-A029-67660E495BBA}" destId="{5A47AA7E-4E37-4052-A644-9156A63D8493}" srcOrd="1" destOrd="0" presId="urn:microsoft.com/office/officeart/2018/2/layout/IconCircleList#1"/>
    <dgm:cxn modelId="{8EAA9021-8AB1-441B-A5A7-B083BA987192}" type="presParOf" srcId="{222A5D60-174A-4741-A029-67660E495BBA}" destId="{B36BB512-A595-4648-BD70-419DC1C8BA26}" srcOrd="2" destOrd="0" presId="urn:microsoft.com/office/officeart/2018/2/layout/IconCircleList#1"/>
    <dgm:cxn modelId="{8279F659-EB1F-46B6-AC41-8F61935DD40F}" type="presParOf" srcId="{222A5D60-174A-4741-A029-67660E495BBA}" destId="{44968165-D7CA-41A7-A3C6-B92F80FE8F78}" srcOrd="3" destOrd="0" presId="urn:microsoft.com/office/officeart/2018/2/layout/IconCircleList#1"/>
    <dgm:cxn modelId="{12D9DF52-BC5D-44A9-8EE2-2E6699D24AD6}" type="presParOf" srcId="{BC29FF2F-159C-4962-9203-9280DBD190AE}" destId="{80099C46-BA3B-4009-B9F5-8C230650CF73}" srcOrd="7" destOrd="0" presId="urn:microsoft.com/office/officeart/2018/2/layout/IconCircleList#1"/>
    <dgm:cxn modelId="{6E3421A7-D3D8-401E-A772-7BDE42349E81}" type="presParOf" srcId="{BC29FF2F-159C-4962-9203-9280DBD190AE}" destId="{F05AE6DC-371B-410F-8339-12AA2036EC61}" srcOrd="8" destOrd="0" presId="urn:microsoft.com/office/officeart/2018/2/layout/IconCircleList#1"/>
    <dgm:cxn modelId="{05709DED-F3D5-441F-9B4B-3CBE7CC11683}" type="presParOf" srcId="{F05AE6DC-371B-410F-8339-12AA2036EC61}" destId="{9537C132-E92B-4A24-A8CE-9DAAA023A606}" srcOrd="0" destOrd="0" presId="urn:microsoft.com/office/officeart/2018/2/layout/IconCircleList#1"/>
    <dgm:cxn modelId="{F7BE4A2F-6814-4D2C-9D93-F585C62C542D}" type="presParOf" srcId="{F05AE6DC-371B-410F-8339-12AA2036EC61}" destId="{2319B1BF-30EA-4DF2-993D-E1933CE037B7}" srcOrd="1" destOrd="0" presId="urn:microsoft.com/office/officeart/2018/2/layout/IconCircleList#1"/>
    <dgm:cxn modelId="{AC320B60-E0CA-4DF4-9BF6-8A0343DE54CB}" type="presParOf" srcId="{F05AE6DC-371B-410F-8339-12AA2036EC61}" destId="{036D65F1-354A-4B63-8BE3-4691A2102866}" srcOrd="2" destOrd="0" presId="urn:microsoft.com/office/officeart/2018/2/layout/IconCircleList#1"/>
    <dgm:cxn modelId="{51A260AA-78A6-43FA-9F48-874F680090B3}" type="presParOf" srcId="{F05AE6DC-371B-410F-8339-12AA2036EC61}" destId="{ACD669AB-3959-4236-96B6-B6BE7C0F01D4}" srcOrd="3" destOrd="0" presId="urn:microsoft.com/office/officeart/2018/2/layout/IconCircle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off" val="ctr"/>
          <dgm:param type="contDir" val="sameDir"/>
          <dgm:param type="grDir" val="tL"/>
          <dgm:param type="flowDir" val="row"/>
        </dgm:alg>
      </dgm:if>
      <dgm:else name="Name2">
        <dgm:alg type="snake">
          <dgm:param type="off" val="ctr"/>
          <dgm:param type="contDir" val="sameDir"/>
          <dgm:param type="grDir" val="tR"/>
          <dgm:param type="flowDir" val="row"/>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2/layout/IconLabelList#1">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off" val="ctr"/>
          <dgm:param type="contDir" val="sameDir"/>
          <dgm:param type="grDir" val="tL"/>
          <dgm:param type="flowDir" val="row"/>
          <dgm:param type="horzAlign" val="ctr"/>
          <dgm:param type="vertAlign" val="mid"/>
        </dgm:alg>
      </dgm:if>
      <dgm:else name="Name2">
        <dgm:alg type="snake">
          <dgm:param type="off" val="ctr"/>
          <dgm:param type="contDir" val="sameDir"/>
          <dgm:param type="grDir" val="tR"/>
          <dgm:param type="flowDir" val="row"/>
          <dgm:param type="horzAlign" val="ctr"/>
          <dgm:param type="vertAlign" val="mid"/>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8/2/layout/IconCircleList#1">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contDir" val="sameDir"/>
            <dgm:param type="grDir" val="tL"/>
            <dgm:param type="flowDir" val="row"/>
          </dgm:alg>
        </dgm:if>
        <dgm:else name="Name5">
          <dgm:alg type="snake">
            <dgm:param type="contDir" val="sameDir"/>
            <dgm:param type="grDir" val="tR"/>
            <dgm:param type="flowDir" val="row"/>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parTxLTRAlign" val="l"/>
                  <dgm:param type="parTxRTLAlign" val="l"/>
                  <dgm:param type="shpTxLTRAlignCh" val="l"/>
                  <dgm:param type="shpTxRTLAlignCh" val="l"/>
                  <dgm:param type="txAnchorVert" val="mid"/>
                </dgm:alg>
              </dgm:if>
              <dgm:else name="Name9">
                <dgm:alg type="tx">
                  <dgm:param type="parTxLTRAlign" val="r"/>
                  <dgm:param type="parTxRTLAlign" val="r"/>
                  <dgm:param type="shpTxLTRAlignCh" val="r"/>
                  <dgm:param type="shpTxRTLAlignCh" val="r"/>
                  <dgm:param type="txAnchorVert" val="mid"/>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1">
  <dgm:title val=""/>
  <dgm:desc val=""/>
  <dgm:catLst>
    <dgm:cat type="simple" pri="10400"/>
  </dgm:catLst>
  <dgm:scene3d>
    <a:camera prst="orthographicFront"/>
    <a:lightRig rig="threePt" dir="t"/>
  </dgm:scene3d>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4C1FBA-788F-4153-95F0-E7A92DFE4838}" type="datetimeFigureOut">
              <a:rPr lang="en-US" smtClean="0"/>
              <a:pPr/>
              <a:t>11/17/2023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C1A68B-95E5-479D-AA8F-A7C20795C07D}" type="slidenum">
              <a:rPr lang="en-US" smtClean="0"/>
              <a:pPr/>
              <a:t>‹#›</a:t>
            </a:fld>
            <a:endParaRPr lang="en-US"/>
          </a:p>
        </p:txBody>
      </p:sp>
    </p:spTree>
    <p:extLst>
      <p:ext uri="{BB962C8B-B14F-4D97-AF65-F5344CB8AC3E}">
        <p14:creationId xmlns:p14="http://schemas.microsoft.com/office/powerpoint/2010/main" val="30982485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0A006E3B-2FF9-410B-A591-EAAADA24AD2B}" type="datetimeFigureOut">
              <a:rPr lang="en-US" smtClean="0"/>
              <a:pPr/>
              <a:t>11/17/2023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232888-1A95-4FF3-B7B2-9F15508C418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A006E3B-2FF9-410B-A591-EAAADA24AD2B}" type="datetimeFigureOut">
              <a:rPr lang="en-US" smtClean="0"/>
              <a:pPr/>
              <a:t>11/17/2023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232888-1A95-4FF3-B7B2-9F15508C418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A006E3B-2FF9-410B-A591-EAAADA24AD2B}" type="datetimeFigureOut">
              <a:rPr lang="en-US" smtClean="0"/>
              <a:pPr/>
              <a:t>11/17/2023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232888-1A95-4FF3-B7B2-9F15508C418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A006E3B-2FF9-410B-A591-EAAADA24AD2B}" type="datetimeFigureOut">
              <a:rPr lang="en-US" smtClean="0"/>
              <a:pPr/>
              <a:t>11/17/2023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232888-1A95-4FF3-B7B2-9F15508C418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A006E3B-2FF9-410B-A591-EAAADA24AD2B}" type="datetimeFigureOut">
              <a:rPr lang="en-US" smtClean="0"/>
              <a:pPr/>
              <a:t>11/17/2023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232888-1A95-4FF3-B7B2-9F15508C418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A006E3B-2FF9-410B-A591-EAAADA24AD2B}" type="datetimeFigureOut">
              <a:rPr lang="en-US" smtClean="0"/>
              <a:pPr/>
              <a:t>11/17/2023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232888-1A95-4FF3-B7B2-9F15508C418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A006E3B-2FF9-410B-A591-EAAADA24AD2B}" type="datetimeFigureOut">
              <a:rPr lang="en-US" smtClean="0"/>
              <a:pPr/>
              <a:t>11/17/2023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232888-1A95-4FF3-B7B2-9F15508C418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A006E3B-2FF9-410B-A591-EAAADA24AD2B}" type="datetimeFigureOut">
              <a:rPr lang="en-US" smtClean="0"/>
              <a:pPr/>
              <a:t>11/17/2023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232888-1A95-4FF3-B7B2-9F15508C418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006E3B-2FF9-410B-A591-EAAADA24AD2B}" type="datetimeFigureOut">
              <a:rPr lang="en-US" smtClean="0"/>
              <a:pPr/>
              <a:t>11/17/2023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232888-1A95-4FF3-B7B2-9F15508C418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A006E3B-2FF9-410B-A591-EAAADA24AD2B}" type="datetimeFigureOut">
              <a:rPr lang="en-US" smtClean="0"/>
              <a:pPr/>
              <a:t>11/17/2023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232888-1A95-4FF3-B7B2-9F15508C418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A006E3B-2FF9-410B-A591-EAAADA24AD2B}" type="datetimeFigureOut">
              <a:rPr lang="en-US" smtClean="0"/>
              <a:pPr/>
              <a:t>11/17/2023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232888-1A95-4FF3-B7B2-9F15508C418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006E3B-2FF9-410B-A591-EAAADA24AD2B}" type="datetimeFigureOut">
              <a:rPr lang="en-US" smtClean="0"/>
              <a:pPr/>
              <a:t>11/17/2023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232888-1A95-4FF3-B7B2-9F15508C418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8.png"/></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8.png"/></Relationships>
</file>

<file path=ppt/slides/_rels/slide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24251"/>
            <a:ext cx="8323580" cy="1809749"/>
          </a:xfrm>
        </p:spPr>
        <p:txBody>
          <a:bodyPr>
            <a:normAutofit/>
          </a:bodyPr>
          <a:lstStyle/>
          <a:p>
            <a:pPr marL="12700" marR="5080" lvl="0" algn="ctr">
              <a:lnSpc>
                <a:spcPts val="3080"/>
              </a:lnSpc>
              <a:spcBef>
                <a:spcPts val="830"/>
              </a:spcBef>
              <a:buNone/>
            </a:pPr>
            <a:r>
              <a:rPr lang="en-AU" sz="4000" b="1" spc="-35" dirty="0">
                <a:solidFill>
                  <a:srgbClr val="000000"/>
                </a:solidFill>
                <a:latin typeface="Times New Roman" panose="02020603050405020304" pitchFamily="18" charset="0"/>
                <a:cs typeface="Times New Roman" panose="02020603050405020304" pitchFamily="18" charset="0"/>
              </a:rPr>
              <a:t>ROLE OF SCHOOL LEADERS </a:t>
            </a:r>
          </a:p>
          <a:p>
            <a:pPr marL="12700" marR="5080" lvl="0" algn="ctr">
              <a:lnSpc>
                <a:spcPts val="3080"/>
              </a:lnSpc>
              <a:spcBef>
                <a:spcPts val="830"/>
              </a:spcBef>
              <a:buNone/>
            </a:pPr>
            <a:r>
              <a:rPr lang="en-AU" sz="4000" b="1" spc="-35" dirty="0">
                <a:solidFill>
                  <a:srgbClr val="000000"/>
                </a:solidFill>
                <a:latin typeface="Times New Roman" panose="02020603050405020304" pitchFamily="18" charset="0"/>
                <a:cs typeface="Times New Roman" panose="02020603050405020304" pitchFamily="18" charset="0"/>
              </a:rPr>
              <a:t>IN </a:t>
            </a:r>
            <a:r>
              <a:rPr lang="en-AU" sz="4000" b="1" spc="-35" dirty="0" smtClean="0">
                <a:solidFill>
                  <a:srgbClr val="000000"/>
                </a:solidFill>
                <a:latin typeface="Times New Roman" panose="02020603050405020304" pitchFamily="18" charset="0"/>
                <a:cs typeface="Times New Roman" panose="02020603050405020304" pitchFamily="18" charset="0"/>
              </a:rPr>
              <a:t>PROFESSIONAL DEVELOPMENT OF </a:t>
            </a:r>
            <a:r>
              <a:rPr lang="en-AU" sz="4000" b="1" spc="-35" dirty="0">
                <a:solidFill>
                  <a:srgbClr val="000000"/>
                </a:solidFill>
                <a:latin typeface="Times New Roman" panose="02020603050405020304" pitchFamily="18" charset="0"/>
                <a:cs typeface="Times New Roman" panose="02020603050405020304" pitchFamily="18" charset="0"/>
              </a:rPr>
              <a:t>TEACHERS </a:t>
            </a:r>
            <a:endParaRPr lang="en-US" sz="4000" b="1" spc="-35" dirty="0">
              <a:solidFill>
                <a:srgbClr val="000000"/>
              </a:solidFill>
              <a:latin typeface="Times New Roman" panose="02020603050405020304" pitchFamily="18" charset="0"/>
              <a:cs typeface="Times New Roman" panose="02020603050405020304" pitchFamily="18" charset="0"/>
            </a:endParaRPr>
          </a:p>
        </p:txBody>
      </p:sp>
      <p:pic>
        <p:nvPicPr>
          <p:cNvPr id="5" name="object 17"/>
          <p:cNvPicPr/>
          <p:nvPr/>
        </p:nvPicPr>
        <p:blipFill>
          <a:blip r:embed="rId2" cstate="print"/>
          <a:stretch>
            <a:fillRect/>
          </a:stretch>
        </p:blipFill>
        <p:spPr>
          <a:xfrm>
            <a:off x="134883" y="228600"/>
            <a:ext cx="886197" cy="881720"/>
          </a:xfrm>
          <a:prstGeom prst="rect">
            <a:avLst/>
          </a:prstGeom>
        </p:spPr>
      </p:pic>
      <p:pic>
        <p:nvPicPr>
          <p:cNvPr id="6" name="Picture 4" descr="Design Ethnography-study human behavior in-situ to find delight &amp; pai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1981200"/>
            <a:ext cx="2743200" cy="154305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6060" y="559020"/>
            <a:ext cx="7429499" cy="922283"/>
          </a:xfrm>
        </p:spPr>
        <p:txBody>
          <a:bodyPr/>
          <a:lstStyle/>
          <a:p>
            <a:r>
              <a:rPr lang="en-GB" sz="4000" b="1" dirty="0">
                <a:latin typeface="Times New Roman" panose="02020603050405020304" pitchFamily="18" charset="0"/>
                <a:cs typeface="Times New Roman" panose="02020603050405020304" pitchFamily="18" charset="0"/>
              </a:rPr>
              <a:t>Mentoring</a:t>
            </a:r>
          </a:p>
        </p:txBody>
      </p:sp>
      <p:sp>
        <p:nvSpPr>
          <p:cNvPr id="3" name="Content Placeholder 2"/>
          <p:cNvSpPr>
            <a:spLocks noGrp="1"/>
          </p:cNvSpPr>
          <p:nvPr>
            <p:ph idx="1"/>
          </p:nvPr>
        </p:nvSpPr>
        <p:spPr>
          <a:xfrm>
            <a:off x="856059" y="1862303"/>
            <a:ext cx="8012045" cy="3925613"/>
          </a:xfrm>
        </p:spPr>
        <p:txBody>
          <a:bodyPr>
            <a:normAutofit/>
          </a:bodyPr>
          <a:lstStyle/>
          <a:p>
            <a:r>
              <a:rPr lang="en-AU" sz="2700" kern="100" dirty="0">
                <a:latin typeface="Times New Roman" panose="02020603050405020304" pitchFamily="18" charset="0"/>
                <a:ea typeface="Calibri" panose="020F0502020204030204" pitchFamily="34" charset="0"/>
                <a:cs typeface="Times New Roman" panose="02020603050405020304" pitchFamily="18" charset="0"/>
              </a:rPr>
              <a:t>Mentoring is a structured and often informal relationship between an experienced and knowledgeable individual, known as the mentor, and a less experienced or novice individual, known as the mentee or </a:t>
            </a:r>
            <a:r>
              <a:rPr lang="en-AU" sz="2700" kern="100" dirty="0" err="1">
                <a:latin typeface="Times New Roman" panose="02020603050405020304" pitchFamily="18" charset="0"/>
                <a:ea typeface="Calibri" panose="020F0502020204030204" pitchFamily="34" charset="0"/>
                <a:cs typeface="Times New Roman" panose="02020603050405020304" pitchFamily="18" charset="0"/>
              </a:rPr>
              <a:t>protegé</a:t>
            </a:r>
            <a:r>
              <a:rPr lang="en-AU" sz="2700" kern="100" dirty="0">
                <a:latin typeface="Times New Roman" panose="02020603050405020304" pitchFamily="18" charset="0"/>
                <a:ea typeface="Calibri" panose="020F0502020204030204" pitchFamily="34" charset="0"/>
                <a:cs typeface="Times New Roman" panose="02020603050405020304" pitchFamily="18" charset="0"/>
              </a:rPr>
              <a:t>. </a:t>
            </a:r>
          </a:p>
          <a:p>
            <a:r>
              <a:rPr lang="en-AU" sz="2700" kern="100" dirty="0">
                <a:latin typeface="Times New Roman" panose="02020603050405020304" pitchFamily="18" charset="0"/>
                <a:ea typeface="Calibri" panose="020F0502020204030204" pitchFamily="34" charset="0"/>
                <a:cs typeface="Times New Roman" panose="02020603050405020304" pitchFamily="18" charset="0"/>
              </a:rPr>
              <a:t>This relationship is established to facilitate the transfer of knowledge, skills, wisdom, and guidance from the mentor to the mentee. </a:t>
            </a:r>
          </a:p>
          <a:p>
            <a:endParaRPr lang="en-AU" dirty="0">
              <a:latin typeface="Times New Roman" panose="02020603050405020304" pitchFamily="18" charset="0"/>
              <a:cs typeface="Times New Roman" panose="02020603050405020304" pitchFamily="18" charset="0"/>
            </a:endParaRPr>
          </a:p>
        </p:txBody>
      </p:sp>
      <p:pic>
        <p:nvPicPr>
          <p:cNvPr id="4" name="object 17"/>
          <p:cNvPicPr/>
          <p:nvPr/>
        </p:nvPicPr>
        <p:blipFill>
          <a:blip r:embed="rId2" cstate="print"/>
          <a:stretch>
            <a:fillRect/>
          </a:stretch>
        </p:blipFill>
        <p:spPr>
          <a:xfrm>
            <a:off x="76200" y="76200"/>
            <a:ext cx="886197" cy="88172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6"/>
          <p:cNvSpPr txBox="1">
            <a:spLocks noGrp="1"/>
          </p:cNvSpPr>
          <p:nvPr>
            <p:ph type="title"/>
          </p:nvPr>
        </p:nvSpPr>
        <p:spPr>
          <a:xfrm>
            <a:off x="764277" y="281207"/>
            <a:ext cx="7924800" cy="996950"/>
          </a:xfrm>
          <a:prstGeom prst="rect">
            <a:avLst/>
          </a:prstGeom>
        </p:spPr>
        <p:txBody>
          <a:bodyPr vert="horz" wrap="square" lIns="0" tIns="12065" rIns="0" bIns="0" rtlCol="0">
            <a:spAutoFit/>
          </a:bodyPr>
          <a:lstStyle/>
          <a:p>
            <a:pPr marL="12700">
              <a:lnSpc>
                <a:spcPct val="100000"/>
              </a:lnSpc>
              <a:spcBef>
                <a:spcPts val="95"/>
              </a:spcBef>
            </a:pPr>
            <a:r>
              <a:rPr lang="en-US" sz="3600" b="1" spc="-100" dirty="0">
                <a:latin typeface="Times New Roman" panose="02020603050405020304" pitchFamily="18" charset="0"/>
                <a:cs typeface="Times New Roman" panose="02020603050405020304" pitchFamily="18" charset="0"/>
              </a:rPr>
              <a:t>Lunch </a:t>
            </a:r>
            <a:r>
              <a:rPr sz="3600" b="1" spc="-15" dirty="0">
                <a:latin typeface="Times New Roman" panose="02020603050405020304" pitchFamily="18" charset="0"/>
                <a:cs typeface="Times New Roman" panose="02020603050405020304" pitchFamily="18" charset="0"/>
              </a:rPr>
              <a:t>Break</a:t>
            </a:r>
            <a:r>
              <a:rPr sz="3600" b="1" spc="45" dirty="0">
                <a:latin typeface="Times New Roman" panose="02020603050405020304" pitchFamily="18" charset="0"/>
                <a:cs typeface="Times New Roman" panose="02020603050405020304" pitchFamily="18" charset="0"/>
              </a:rPr>
              <a:t> </a:t>
            </a:r>
            <a:br>
              <a:rPr sz="3600" b="1" spc="45" dirty="0">
                <a:latin typeface="Times New Roman" panose="02020603050405020304" pitchFamily="18" charset="0"/>
                <a:cs typeface="Times New Roman" panose="02020603050405020304" pitchFamily="18" charset="0"/>
              </a:rPr>
            </a:br>
            <a:r>
              <a:rPr sz="2800" b="1" dirty="0">
                <a:latin typeface="Times New Roman" panose="02020603050405020304" pitchFamily="18" charset="0"/>
                <a:cs typeface="Times New Roman" panose="02020603050405020304" pitchFamily="18" charset="0"/>
              </a:rPr>
              <a:t>(1:</a:t>
            </a:r>
            <a:r>
              <a:rPr lang="en-US" sz="2800" b="1" dirty="0">
                <a:latin typeface="Times New Roman" panose="02020603050405020304" pitchFamily="18" charset="0"/>
                <a:cs typeface="Times New Roman" panose="02020603050405020304" pitchFamily="18" charset="0"/>
              </a:rPr>
              <a:t>0</a:t>
            </a:r>
            <a:r>
              <a:rPr sz="2800" b="1" dirty="0">
                <a:latin typeface="Times New Roman" panose="02020603050405020304" pitchFamily="18" charset="0"/>
                <a:cs typeface="Times New Roman" panose="02020603050405020304" pitchFamily="18" charset="0"/>
              </a:rPr>
              <a:t>0</a:t>
            </a:r>
            <a:r>
              <a:rPr sz="2800" b="1" spc="-30" dirty="0">
                <a:latin typeface="Times New Roman" panose="02020603050405020304" pitchFamily="18" charset="0"/>
                <a:cs typeface="Times New Roman" panose="02020603050405020304" pitchFamily="18" charset="0"/>
              </a:rPr>
              <a:t> </a:t>
            </a:r>
            <a:r>
              <a:rPr sz="2800" b="1" dirty="0">
                <a:latin typeface="Times New Roman" panose="02020603050405020304" pitchFamily="18" charset="0"/>
                <a:cs typeface="Times New Roman" panose="02020603050405020304" pitchFamily="18" charset="0"/>
              </a:rPr>
              <a:t>–</a:t>
            </a:r>
            <a:r>
              <a:rPr sz="2800" b="1" spc="-20" dirty="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2</a:t>
            </a:r>
            <a:r>
              <a:rPr sz="2800" b="1" dirty="0">
                <a:latin typeface="Times New Roman" panose="02020603050405020304" pitchFamily="18" charset="0"/>
                <a:cs typeface="Times New Roman" panose="02020603050405020304" pitchFamily="18" charset="0"/>
              </a:rPr>
              <a:t>:</a:t>
            </a:r>
            <a:r>
              <a:rPr lang="en-US" sz="2800" b="1" dirty="0">
                <a:latin typeface="Times New Roman" panose="02020603050405020304" pitchFamily="18" charset="0"/>
                <a:cs typeface="Times New Roman" panose="02020603050405020304" pitchFamily="18" charset="0"/>
              </a:rPr>
              <a:t>00 P</a:t>
            </a:r>
            <a:r>
              <a:rPr sz="2800" b="1" dirty="0">
                <a:latin typeface="Times New Roman" panose="02020603050405020304" pitchFamily="18" charset="0"/>
                <a:cs typeface="Times New Roman" panose="02020603050405020304" pitchFamily="18" charset="0"/>
              </a:rPr>
              <a:t>M)</a:t>
            </a:r>
          </a:p>
        </p:txBody>
      </p:sp>
      <p:pic>
        <p:nvPicPr>
          <p:cNvPr id="8" name="Content Placeholder 7"/>
          <p:cNvPicPr>
            <a:picLocks noGrp="1" noChangeAspect="1"/>
          </p:cNvPicPr>
          <p:nvPr>
            <p:ph idx="1"/>
          </p:nvPr>
        </p:nvPicPr>
        <p:blipFill>
          <a:blip r:embed="rId2"/>
          <a:stretch>
            <a:fillRect/>
          </a:stretch>
        </p:blipFill>
        <p:spPr>
          <a:xfrm>
            <a:off x="2590800" y="1981200"/>
            <a:ext cx="4267200" cy="4267200"/>
          </a:xfrm>
          <a:prstGeom prst="rect">
            <a:avLst/>
          </a:prstGeom>
        </p:spPr>
      </p:pic>
      <p:grpSp>
        <p:nvGrpSpPr>
          <p:cNvPr id="9" name="object 4"/>
          <p:cNvGrpSpPr/>
          <p:nvPr/>
        </p:nvGrpSpPr>
        <p:grpSpPr>
          <a:xfrm>
            <a:off x="501520" y="1387871"/>
            <a:ext cx="8305800" cy="350519"/>
            <a:chOff x="0" y="768057"/>
            <a:chExt cx="9144380" cy="34559738"/>
          </a:xfrm>
        </p:grpSpPr>
        <p:pic>
          <p:nvPicPr>
            <p:cNvPr id="10" name="object 5"/>
            <p:cNvPicPr/>
            <p:nvPr/>
          </p:nvPicPr>
          <p:blipFill>
            <a:blip r:embed="rId3" cstate="print"/>
            <a:stretch>
              <a:fillRect/>
            </a:stretch>
          </p:blipFill>
          <p:spPr>
            <a:xfrm>
              <a:off x="0" y="768057"/>
              <a:ext cx="9143999" cy="153835"/>
            </a:xfrm>
            <a:prstGeom prst="rect">
              <a:avLst/>
            </a:prstGeom>
          </p:spPr>
        </p:pic>
        <p:sp>
          <p:nvSpPr>
            <p:cNvPr id="11" name="object 6"/>
            <p:cNvSpPr/>
            <p:nvPr/>
          </p:nvSpPr>
          <p:spPr>
            <a:xfrm>
              <a:off x="6095" y="804672"/>
              <a:ext cx="9138285" cy="45720"/>
            </a:xfrm>
            <a:custGeom>
              <a:avLst/>
              <a:gdLst/>
              <a:ahLst/>
              <a:cxnLst/>
              <a:rect l="l" t="t" r="r" b="b"/>
              <a:pathLst>
                <a:path w="9138285" h="45719">
                  <a:moveTo>
                    <a:pt x="0" y="45465"/>
                  </a:moveTo>
                  <a:lnTo>
                    <a:pt x="9137777" y="0"/>
                  </a:lnTo>
                </a:path>
              </a:pathLst>
            </a:custGeom>
            <a:ln w="24384">
              <a:solidFill>
                <a:srgbClr val="4F81BC"/>
              </a:solidFill>
            </a:ln>
          </p:spPr>
          <p:txBody>
            <a:bodyPr wrap="square" lIns="0" tIns="0" rIns="0" bIns="0" rtlCol="0"/>
            <a:lstStyle/>
            <a:p>
              <a:endParaRPr/>
            </a:p>
          </p:txBody>
        </p:sp>
        <p:pic>
          <p:nvPicPr>
            <p:cNvPr id="12" name="object 8"/>
            <p:cNvPicPr/>
            <p:nvPr/>
          </p:nvPicPr>
          <p:blipFill>
            <a:blip r:embed="rId4" cstate="print"/>
            <a:stretch>
              <a:fillRect/>
            </a:stretch>
          </p:blipFill>
          <p:spPr>
            <a:xfrm>
              <a:off x="555695" y="32564910"/>
              <a:ext cx="8127365" cy="2762885"/>
            </a:xfrm>
            <a:prstGeom prst="rect">
              <a:avLst/>
            </a:prstGeom>
          </p:spPr>
        </p:pic>
      </p:grpSp>
      <p:pic>
        <p:nvPicPr>
          <p:cNvPr id="13" name="object 17"/>
          <p:cNvPicPr/>
          <p:nvPr/>
        </p:nvPicPr>
        <p:blipFill>
          <a:blip r:embed="rId5" cstate="print"/>
          <a:stretch>
            <a:fillRect/>
          </a:stretch>
        </p:blipFill>
        <p:spPr>
          <a:xfrm>
            <a:off x="152400" y="262622"/>
            <a:ext cx="886197" cy="88172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6210" y="533401"/>
            <a:ext cx="7429499" cy="558800"/>
          </a:xfrm>
        </p:spPr>
        <p:txBody>
          <a:bodyPr>
            <a:noAutofit/>
          </a:bodyPr>
          <a:lstStyle/>
          <a:p>
            <a:r>
              <a:rPr lang="en-AU" sz="4000" b="1" dirty="0">
                <a:latin typeface="Times New Roman" panose="02020603050405020304" pitchFamily="18" charset="0"/>
                <a:cs typeface="Times New Roman" panose="02020603050405020304" pitchFamily="18" charset="0"/>
              </a:rPr>
              <a:t>Peer coaching </a:t>
            </a:r>
          </a:p>
        </p:txBody>
      </p:sp>
      <p:sp>
        <p:nvSpPr>
          <p:cNvPr id="3" name="Content Placeholder 2"/>
          <p:cNvSpPr>
            <a:spLocks noGrp="1"/>
          </p:cNvSpPr>
          <p:nvPr>
            <p:ph idx="1"/>
          </p:nvPr>
        </p:nvSpPr>
        <p:spPr>
          <a:xfrm>
            <a:off x="641350" y="1625600"/>
            <a:ext cx="7644209" cy="4210050"/>
          </a:xfrm>
        </p:spPr>
        <p:txBody>
          <a:bodyPr>
            <a:normAutofit/>
          </a:bodyPr>
          <a:lstStyle/>
          <a:p>
            <a:r>
              <a:rPr lang="en-US" sz="2400" dirty="0">
                <a:latin typeface="Times New Roman" panose="02020603050405020304" pitchFamily="18" charset="0"/>
                <a:cs typeface="Times New Roman" panose="02020603050405020304" pitchFamily="18" charset="0"/>
              </a:rPr>
              <a:t>Peer coaching is a professional development strategy in which individuals with similar levels of expertise or experience come together to support each other's growth and development. </a:t>
            </a:r>
          </a:p>
          <a:p>
            <a:r>
              <a:rPr lang="en-US" sz="2400" dirty="0">
                <a:latin typeface="Times New Roman" panose="02020603050405020304" pitchFamily="18" charset="0"/>
                <a:cs typeface="Times New Roman" panose="02020603050405020304" pitchFamily="18" charset="0"/>
              </a:rPr>
              <a:t>It typically occurs in workplace or educational settings and involves peers providing feedback, guidance, and support to help each other improve their skills, knowledge, and performance</a:t>
            </a:r>
          </a:p>
          <a:p>
            <a:pPr marL="0" indent="0">
              <a:buNone/>
            </a:pPr>
            <a:r>
              <a:rPr lang="en-US" sz="2400" dirty="0">
                <a:latin typeface="Times New Roman" panose="02020603050405020304" pitchFamily="18" charset="0"/>
                <a:cs typeface="Times New Roman" panose="02020603050405020304" pitchFamily="18" charset="0"/>
              </a:rPr>
              <a:t>     (Acheson &amp; Gall, 1997)</a:t>
            </a:r>
          </a:p>
          <a:p>
            <a:endParaRPr lang="en-US" sz="2400" dirty="0">
              <a:latin typeface="Times New Roman" panose="02020603050405020304" pitchFamily="18" charset="0"/>
              <a:cs typeface="Times New Roman" panose="02020603050405020304" pitchFamily="18" charset="0"/>
            </a:endParaRPr>
          </a:p>
        </p:txBody>
      </p:sp>
      <p:pic>
        <p:nvPicPr>
          <p:cNvPr id="4" name="object 17"/>
          <p:cNvPicPr/>
          <p:nvPr/>
        </p:nvPicPr>
        <p:blipFill>
          <a:blip r:embed="rId2" cstate="print"/>
          <a:stretch>
            <a:fillRect/>
          </a:stretch>
        </p:blipFill>
        <p:spPr>
          <a:xfrm>
            <a:off x="76200" y="76200"/>
            <a:ext cx="886197" cy="88172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6784" y="709011"/>
            <a:ext cx="7256858" cy="643540"/>
          </a:xfrm>
        </p:spPr>
        <p:txBody>
          <a:bodyPr>
            <a:normAutofit fontScale="90000"/>
          </a:bodyPr>
          <a:lstStyle/>
          <a:p>
            <a:r>
              <a:rPr lang="en-GB" sz="4000" b="1" dirty="0">
                <a:latin typeface="Times New Roman" panose="02020603050405020304" pitchFamily="18" charset="0"/>
                <a:cs typeface="Times New Roman" panose="02020603050405020304" pitchFamily="18" charset="0"/>
              </a:rPr>
              <a:t>To introduce Mentoring and peer coaching </a:t>
            </a:r>
            <a:endParaRPr lang="en-AU" sz="4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579383" y="1809750"/>
            <a:ext cx="8064062" cy="4375150"/>
          </a:xfrm>
        </p:spPr>
        <p:txBody>
          <a:bodyPr>
            <a:normAutofit fontScale="92500" lnSpcReduction="10000"/>
          </a:bodyPr>
          <a:lstStyle/>
          <a:p>
            <a:pPr>
              <a:lnSpc>
                <a:spcPct val="107000"/>
              </a:lnSpc>
              <a:spcAft>
                <a:spcPts val="600"/>
              </a:spcAft>
            </a:pPr>
            <a:r>
              <a:rPr lang="en-AU" sz="2400" kern="100" dirty="0">
                <a:latin typeface="Times New Roman" panose="02020603050405020304" pitchFamily="18" charset="0"/>
                <a:ea typeface="Calibri" panose="020F0502020204030204" pitchFamily="34" charset="0"/>
                <a:cs typeface="Times New Roman" panose="02020603050405020304" pitchFamily="18" charset="0"/>
              </a:rPr>
              <a:t>Define Objectives and Goals</a:t>
            </a:r>
          </a:p>
          <a:p>
            <a:pPr marL="600075" lvl="1" indent="-257175">
              <a:lnSpc>
                <a:spcPct val="107000"/>
              </a:lnSpc>
              <a:spcAft>
                <a:spcPts val="600"/>
              </a:spcAft>
              <a:buFont typeface="Calibri" panose="020F0502020204030204" pitchFamily="34" charset="0"/>
              <a:buChar char="-"/>
            </a:pPr>
            <a:r>
              <a:rPr lang="en-AU" sz="2100" kern="100" dirty="0">
                <a:latin typeface="Times New Roman" panose="02020603050405020304" pitchFamily="18" charset="0"/>
                <a:ea typeface="Calibri" panose="020F0502020204030204" pitchFamily="34" charset="0"/>
                <a:cs typeface="Times New Roman" panose="02020603050405020304" pitchFamily="18" charset="0"/>
              </a:rPr>
              <a:t>The goals could be professional development, skill enhancement, knowledge transfer, or personal growth.</a:t>
            </a:r>
          </a:p>
          <a:p>
            <a:pPr>
              <a:lnSpc>
                <a:spcPct val="107000"/>
              </a:lnSpc>
              <a:spcAft>
                <a:spcPts val="600"/>
              </a:spcAft>
            </a:pPr>
            <a:r>
              <a:rPr lang="en-AU" sz="2400" kern="100" dirty="0">
                <a:latin typeface="Times New Roman" panose="02020603050405020304" pitchFamily="18" charset="0"/>
                <a:ea typeface="Calibri" panose="020F0502020204030204" pitchFamily="34" charset="0"/>
                <a:cs typeface="Times New Roman" panose="02020603050405020304" pitchFamily="18" charset="0"/>
              </a:rPr>
              <a:t>Identify potential members who will support you to implement mentoring plan </a:t>
            </a:r>
          </a:p>
          <a:p>
            <a:pPr>
              <a:lnSpc>
                <a:spcPct val="107000"/>
              </a:lnSpc>
              <a:spcAft>
                <a:spcPts val="600"/>
              </a:spcAft>
            </a:pPr>
            <a:r>
              <a:rPr lang="en-AU" sz="2400" kern="100" dirty="0">
                <a:latin typeface="Times New Roman" panose="02020603050405020304" pitchFamily="18" charset="0"/>
                <a:ea typeface="Calibri" panose="020F0502020204030204" pitchFamily="34" charset="0"/>
                <a:cs typeface="Times New Roman" panose="02020603050405020304" pitchFamily="18" charset="0"/>
              </a:rPr>
              <a:t>Design the Program Structure</a:t>
            </a:r>
          </a:p>
          <a:p>
            <a:pPr marL="600075" lvl="1" indent="-257175">
              <a:lnSpc>
                <a:spcPct val="107000"/>
              </a:lnSpc>
              <a:spcAft>
                <a:spcPts val="600"/>
              </a:spcAft>
              <a:buFont typeface="Calibri" panose="020F0502020204030204" pitchFamily="34" charset="0"/>
              <a:buChar char="-"/>
            </a:pPr>
            <a:r>
              <a:rPr lang="en-AU" sz="2100" kern="100" dirty="0">
                <a:latin typeface="Times New Roman" panose="02020603050405020304" pitchFamily="18" charset="0"/>
                <a:ea typeface="Calibri" panose="020F0502020204030204" pitchFamily="34" charset="0"/>
                <a:cs typeface="Times New Roman" panose="02020603050405020304" pitchFamily="18" charset="0"/>
              </a:rPr>
              <a:t>including the duration, frequency of meetings, communication methods, and any specific guidelines or expectations.</a:t>
            </a:r>
          </a:p>
          <a:p>
            <a:pPr>
              <a:lnSpc>
                <a:spcPct val="107000"/>
              </a:lnSpc>
              <a:spcAft>
                <a:spcPts val="600"/>
              </a:spcAft>
            </a:pPr>
            <a:r>
              <a:rPr lang="en-AU" sz="2400" kern="100" dirty="0">
                <a:latin typeface="Times New Roman" panose="02020603050405020304" pitchFamily="18" charset="0"/>
                <a:ea typeface="Calibri" panose="020F0502020204030204" pitchFamily="34" charset="0"/>
                <a:cs typeface="Times New Roman" panose="02020603050405020304" pitchFamily="18" charset="0"/>
              </a:rPr>
              <a:t>Develop a Mentoring/Peer Coaching  Plan</a:t>
            </a:r>
          </a:p>
          <a:p>
            <a:pPr marL="600075" lvl="1" indent="-257175">
              <a:lnSpc>
                <a:spcPct val="107000"/>
              </a:lnSpc>
              <a:spcAft>
                <a:spcPts val="600"/>
              </a:spcAft>
              <a:buFont typeface="Calibri" panose="020F0502020204030204" pitchFamily="34" charset="0"/>
              <a:buChar char="-"/>
            </a:pPr>
            <a:r>
              <a:rPr lang="en-AU" sz="2100" kern="100" dirty="0">
                <a:latin typeface="Times New Roman" panose="02020603050405020304" pitchFamily="18" charset="0"/>
                <a:ea typeface="Calibri" panose="020F0502020204030204" pitchFamily="34" charset="0"/>
                <a:cs typeface="Times New Roman" panose="02020603050405020304" pitchFamily="18" charset="0"/>
              </a:rPr>
              <a:t>that outlines the goals and expectations for both mentors/mentees and peer coaches  </a:t>
            </a:r>
          </a:p>
          <a:p>
            <a:endParaRPr lang="en-AU" sz="3000" dirty="0">
              <a:latin typeface="Times New Roman" panose="02020603050405020304" pitchFamily="18" charset="0"/>
              <a:cs typeface="Times New Roman" panose="02020603050405020304" pitchFamily="18" charset="0"/>
            </a:endParaRPr>
          </a:p>
        </p:txBody>
      </p:sp>
      <p:pic>
        <p:nvPicPr>
          <p:cNvPr id="4" name="object 17"/>
          <p:cNvPicPr/>
          <p:nvPr/>
        </p:nvPicPr>
        <p:blipFill>
          <a:blip r:embed="rId2" cstate="print"/>
          <a:stretch>
            <a:fillRect/>
          </a:stretch>
        </p:blipFill>
        <p:spPr>
          <a:xfrm>
            <a:off x="76200" y="76200"/>
            <a:ext cx="886197" cy="88172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0327" y="1257301"/>
            <a:ext cx="8324194" cy="4743449"/>
          </a:xfrm>
        </p:spPr>
        <p:txBody>
          <a:bodyPr>
            <a:normAutofit/>
          </a:bodyPr>
          <a:lstStyle/>
          <a:p>
            <a:pPr>
              <a:lnSpc>
                <a:spcPct val="107000"/>
              </a:lnSpc>
              <a:spcAft>
                <a:spcPts val="600"/>
              </a:spcAft>
            </a:pPr>
            <a:r>
              <a:rPr lang="en-AU" sz="2300" kern="100" dirty="0">
                <a:latin typeface="Times New Roman" panose="02020603050405020304" pitchFamily="18" charset="0"/>
                <a:ea typeface="Calibri" panose="020F0502020204030204" pitchFamily="34" charset="0"/>
                <a:cs typeface="Times New Roman" panose="02020603050405020304" pitchFamily="18" charset="0"/>
              </a:rPr>
              <a:t>Identify Mentors/Mentees and Peer Coaches </a:t>
            </a:r>
          </a:p>
          <a:p>
            <a:pPr marL="600075" lvl="1" indent="-257175">
              <a:lnSpc>
                <a:spcPct val="107000"/>
              </a:lnSpc>
              <a:spcAft>
                <a:spcPts val="600"/>
              </a:spcAft>
              <a:buFont typeface="Calibri" panose="020F0502020204030204" pitchFamily="34" charset="0"/>
              <a:buChar char="-"/>
            </a:pPr>
            <a:r>
              <a:rPr lang="en-AU" sz="1800" kern="100" dirty="0">
                <a:latin typeface="Times New Roman" panose="02020603050405020304" pitchFamily="18" charset="0"/>
                <a:ea typeface="Calibri" panose="020F0502020204030204" pitchFamily="34" charset="0"/>
                <a:cs typeface="Times New Roman" panose="02020603050405020304" pitchFamily="18" charset="0"/>
              </a:rPr>
              <a:t>who are willing and qualified to be …….</a:t>
            </a:r>
          </a:p>
          <a:p>
            <a:pPr>
              <a:lnSpc>
                <a:spcPct val="107000"/>
              </a:lnSpc>
              <a:spcAft>
                <a:spcPts val="600"/>
              </a:spcAft>
            </a:pPr>
            <a:r>
              <a:rPr lang="en-AU" sz="2300" kern="100" dirty="0">
                <a:latin typeface="Times New Roman" panose="02020603050405020304" pitchFamily="18" charset="0"/>
                <a:ea typeface="Calibri" panose="020F0502020204030204" pitchFamily="34" charset="0"/>
                <a:cs typeface="Times New Roman" panose="02020603050405020304" pitchFamily="18" charset="0"/>
              </a:rPr>
              <a:t>Orientation to mentors/mentees and peer coaches  </a:t>
            </a:r>
          </a:p>
          <a:p>
            <a:pPr marL="600075" lvl="1" indent="-257175">
              <a:lnSpc>
                <a:spcPct val="107000"/>
              </a:lnSpc>
              <a:spcAft>
                <a:spcPts val="600"/>
              </a:spcAft>
              <a:buFont typeface="Calibri" panose="020F0502020204030204" pitchFamily="34" charset="0"/>
              <a:buChar char="-"/>
            </a:pPr>
            <a:r>
              <a:rPr lang="en-AU" sz="1800" kern="100" dirty="0">
                <a:latin typeface="Times New Roman" panose="02020603050405020304" pitchFamily="18" charset="0"/>
                <a:ea typeface="Calibri" panose="020F0502020204030204" pitchFamily="34" charset="0"/>
                <a:cs typeface="Times New Roman" panose="02020603050405020304" pitchFamily="18" charset="0"/>
              </a:rPr>
              <a:t>to help them understand their roles, responsibilities, and how to be effective …………………..</a:t>
            </a:r>
          </a:p>
          <a:p>
            <a:pPr>
              <a:lnSpc>
                <a:spcPct val="107000"/>
              </a:lnSpc>
              <a:spcAft>
                <a:spcPts val="600"/>
              </a:spcAft>
            </a:pPr>
            <a:r>
              <a:rPr lang="en-AU" sz="2300" kern="100" dirty="0">
                <a:latin typeface="Times New Roman" panose="02020603050405020304" pitchFamily="18" charset="0"/>
                <a:ea typeface="Calibri" panose="020F0502020204030204" pitchFamily="34" charset="0"/>
                <a:cs typeface="Times New Roman" panose="02020603050405020304" pitchFamily="18" charset="0"/>
              </a:rPr>
              <a:t>Monitoring and Support</a:t>
            </a:r>
          </a:p>
          <a:p>
            <a:pPr marL="600075" lvl="1" indent="-257175">
              <a:lnSpc>
                <a:spcPct val="107000"/>
              </a:lnSpc>
              <a:spcAft>
                <a:spcPts val="600"/>
              </a:spcAft>
              <a:buFont typeface="Calibri" panose="020F0502020204030204" pitchFamily="34" charset="0"/>
              <a:buChar char="-"/>
            </a:pPr>
            <a:r>
              <a:rPr lang="en-AU" sz="1800" kern="100" dirty="0">
                <a:latin typeface="Times New Roman" panose="02020603050405020304" pitchFamily="18" charset="0"/>
                <a:ea typeface="Calibri" panose="020F0502020204030204" pitchFamily="34" charset="0"/>
                <a:cs typeface="Times New Roman" panose="02020603050405020304" pitchFamily="18" charset="0"/>
              </a:rPr>
              <a:t>collect and use their feedback, monitor the progress and extend ongoing support </a:t>
            </a:r>
          </a:p>
          <a:p>
            <a:pPr>
              <a:lnSpc>
                <a:spcPct val="107000"/>
              </a:lnSpc>
              <a:spcAft>
                <a:spcPts val="600"/>
              </a:spcAft>
            </a:pPr>
            <a:r>
              <a:rPr lang="en-AU" sz="2300" kern="100" dirty="0">
                <a:latin typeface="Times New Roman" panose="02020603050405020304" pitchFamily="18" charset="0"/>
                <a:ea typeface="Calibri" panose="020F0502020204030204" pitchFamily="34" charset="0"/>
                <a:cs typeface="Times New Roman" panose="02020603050405020304" pitchFamily="18" charset="0"/>
              </a:rPr>
              <a:t>Recognition and Reward </a:t>
            </a:r>
          </a:p>
          <a:p>
            <a:pPr marL="600075" lvl="1" indent="-257175">
              <a:lnSpc>
                <a:spcPct val="107000"/>
              </a:lnSpc>
              <a:spcAft>
                <a:spcPts val="600"/>
              </a:spcAft>
              <a:buFont typeface="Calibri" panose="020F0502020204030204" pitchFamily="34" charset="0"/>
              <a:buChar char="-"/>
            </a:pPr>
            <a:r>
              <a:rPr lang="en-AU" sz="1800" kern="100" dirty="0">
                <a:latin typeface="Times New Roman" panose="02020603050405020304" pitchFamily="18" charset="0"/>
                <a:ea typeface="Calibri" panose="020F0502020204030204" pitchFamily="34" charset="0"/>
                <a:cs typeface="Times New Roman" panose="02020603050405020304" pitchFamily="18" charset="0"/>
              </a:rPr>
              <a:t>according to your capacity </a:t>
            </a:r>
          </a:p>
          <a:p>
            <a:pPr>
              <a:lnSpc>
                <a:spcPct val="107000"/>
              </a:lnSpc>
              <a:spcAft>
                <a:spcPts val="600"/>
              </a:spcAft>
            </a:pPr>
            <a:r>
              <a:rPr lang="en-AU" sz="2300" kern="100" dirty="0">
                <a:latin typeface="Times New Roman" panose="02020603050405020304" pitchFamily="18" charset="0"/>
                <a:ea typeface="Calibri" panose="020F0502020204030204" pitchFamily="34" charset="0"/>
                <a:cs typeface="Times New Roman" panose="02020603050405020304" pitchFamily="18" charset="0"/>
              </a:rPr>
              <a:t>Expand and scale </a:t>
            </a:r>
          </a:p>
          <a:p>
            <a:endParaRPr lang="en-AU" sz="2300" dirty="0">
              <a:latin typeface="Times New Roman" panose="02020603050405020304" pitchFamily="18" charset="0"/>
              <a:cs typeface="Times New Roman" panose="02020603050405020304" pitchFamily="18" charset="0"/>
            </a:endParaRPr>
          </a:p>
        </p:txBody>
      </p:sp>
      <p:pic>
        <p:nvPicPr>
          <p:cNvPr id="4" name="object 17"/>
          <p:cNvPicPr/>
          <p:nvPr/>
        </p:nvPicPr>
        <p:blipFill>
          <a:blip r:embed="rId2" cstate="print"/>
          <a:stretch>
            <a:fillRect/>
          </a:stretch>
        </p:blipFill>
        <p:spPr>
          <a:xfrm>
            <a:off x="76200" y="76200"/>
            <a:ext cx="886197" cy="88172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1495" y="2819400"/>
            <a:ext cx="8231505" cy="1600200"/>
          </a:xfrm>
        </p:spPr>
        <p:txBody>
          <a:bodyPr>
            <a:noAutofit/>
          </a:bodyPr>
          <a:lstStyle/>
          <a:p>
            <a:r>
              <a:rPr lang="en-AU" sz="3600" b="1" dirty="0">
                <a:latin typeface="Times New Roman" panose="02020603050405020304" pitchFamily="18" charset="0"/>
                <a:cs typeface="Times New Roman" panose="02020603050405020304" pitchFamily="18" charset="0"/>
              </a:rPr>
              <a:t> </a:t>
            </a:r>
            <a:r>
              <a:rPr lang="en-US" sz="3600" b="1" dirty="0">
                <a:latin typeface="Times New Roman" panose="02020603050405020304" pitchFamily="18" charset="0"/>
                <a:cs typeface="Times New Roman" panose="02020603050405020304" pitchFamily="18" charset="0"/>
              </a:rPr>
              <a:t/>
            </a:r>
            <a:br>
              <a:rPr lang="en-US" sz="3600" b="1" dirty="0">
                <a:latin typeface="Times New Roman" panose="02020603050405020304" pitchFamily="18" charset="0"/>
                <a:cs typeface="Times New Roman" panose="02020603050405020304" pitchFamily="18" charset="0"/>
              </a:rPr>
            </a:br>
            <a:r>
              <a:rPr lang="en-US" sz="3600" b="1" dirty="0">
                <a:latin typeface="Times New Roman" panose="02020603050405020304" pitchFamily="18" charset="0"/>
                <a:cs typeface="Times New Roman" panose="02020603050405020304" pitchFamily="18" charset="0"/>
              </a:rPr>
              <a:t>CLUSTER AND CELL HUB IMPROVEMENT PLAN</a:t>
            </a:r>
          </a:p>
        </p:txBody>
      </p:sp>
      <p:pic>
        <p:nvPicPr>
          <p:cNvPr id="4" name="Picture 6" descr="Design Ethnography-study human behavior in-situ to find delight &amp; pa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1806574"/>
            <a:ext cx="2743200" cy="154305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0"/>
            <a:ext cx="8229600" cy="3657600"/>
          </a:xfrm>
        </p:spPr>
        <p:txBody>
          <a:bodyPr>
            <a:normAutofit lnSpcReduction="10000"/>
          </a:bodyPr>
          <a:lstStyle/>
          <a:p>
            <a:pPr lvl="0"/>
            <a:r>
              <a:rPr lang="en-US" sz="2800" dirty="0">
                <a:latin typeface="Times New Roman" panose="02020603050405020304" pitchFamily="18" charset="0"/>
                <a:cs typeface="Times New Roman" panose="02020603050405020304" pitchFamily="18" charset="0"/>
              </a:rPr>
              <a:t>Formulate goals for the effective implementation of CPD plan under their respective clusters </a:t>
            </a:r>
          </a:p>
          <a:p>
            <a:pPr lvl="0"/>
            <a:r>
              <a:rPr lang="en-US" sz="2800" dirty="0">
                <a:latin typeface="Times New Roman" panose="02020603050405020304" pitchFamily="18" charset="0"/>
                <a:cs typeface="Times New Roman" panose="02020603050405020304" pitchFamily="18" charset="0"/>
              </a:rPr>
              <a:t>Conduct a situational analysis of the cluster schools in relation to the stated goals </a:t>
            </a:r>
          </a:p>
          <a:p>
            <a:pPr lvl="0"/>
            <a:r>
              <a:rPr lang="en-US" sz="2800" dirty="0">
                <a:latin typeface="Times New Roman" panose="02020603050405020304" pitchFamily="18" charset="0"/>
                <a:cs typeface="Times New Roman" panose="02020603050405020304" pitchFamily="18" charset="0"/>
              </a:rPr>
              <a:t>Design action steps and strategies to achieve the stated goals </a:t>
            </a:r>
          </a:p>
          <a:p>
            <a:pPr lvl="0"/>
            <a:r>
              <a:rPr lang="en-US" sz="2800" dirty="0">
                <a:latin typeface="Times New Roman" panose="02020603050405020304" pitchFamily="18" charset="0"/>
                <a:cs typeface="Times New Roman" panose="02020603050405020304" pitchFamily="18" charset="0"/>
              </a:rPr>
              <a:t>Develop a plan to monitor the implementation of the suggested actions and strategies</a:t>
            </a:r>
          </a:p>
        </p:txBody>
      </p:sp>
      <p:pic>
        <p:nvPicPr>
          <p:cNvPr id="4" name="Picture 2" descr="Learning Objective - Primary Mathematic Learning Cente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743200" y="383683"/>
            <a:ext cx="3505200" cy="1521318"/>
          </a:xfrm>
          <a:prstGeom prst="rect">
            <a:avLst/>
          </a:prstGeom>
          <a:noFill/>
          <a:extLst>
            <a:ext uri="{909E8E84-426E-40DD-AFC4-6F175D3DCCD1}">
              <a14:hiddenFill xmlns:a14="http://schemas.microsoft.com/office/drawing/2010/main">
                <a:solidFill>
                  <a:srgbClr val="FFFFFF"/>
                </a:solidFill>
              </a14:hiddenFill>
            </a:ext>
          </a:extLst>
        </p:spPr>
      </p:pic>
      <p:pic>
        <p:nvPicPr>
          <p:cNvPr id="5" name="object 17"/>
          <p:cNvPicPr/>
          <p:nvPr/>
        </p:nvPicPr>
        <p:blipFill>
          <a:blip r:embed="rId3" cstate="print"/>
          <a:stretch>
            <a:fillRect/>
          </a:stretch>
        </p:blipFill>
        <p:spPr>
          <a:xfrm>
            <a:off x="152400" y="262622"/>
            <a:ext cx="886197" cy="88172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861457" y="1009650"/>
            <a:ext cx="5889171" cy="4746172"/>
          </a:xfrm>
          <a:prstGeom prst="rect">
            <a:avLst/>
          </a:prstGeom>
        </p:spPr>
      </p:pic>
      <p:pic>
        <p:nvPicPr>
          <p:cNvPr id="3" name="object 17"/>
          <p:cNvPicPr/>
          <p:nvPr/>
        </p:nvPicPr>
        <p:blipFill>
          <a:blip r:embed="rId3" cstate="print"/>
          <a:stretch>
            <a:fillRect/>
          </a:stretch>
        </p:blipFill>
        <p:spPr>
          <a:xfrm>
            <a:off x="76200" y="76200"/>
            <a:ext cx="886197" cy="88172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9" name="Rectangle 8"/>
          <p:cNvSpPr>
            <a:spLocks noGrp="1" noRot="1" noChangeAspect="1" noMove="1" noResize="1" noEditPoints="1" noAdjustHandles="1" noChangeArrowheads="1" noChangeShapeType="1" noTextEdit="1"/>
          </p:cNvSpPr>
          <p:nvPr/>
        </p:nvSpPr>
        <p:spPr>
          <a:xfrm>
            <a:off x="0" y="85725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title"/>
          </p:nvPr>
        </p:nvSpPr>
        <p:spPr>
          <a:xfrm>
            <a:off x="856060" y="863938"/>
            <a:ext cx="7429499" cy="1108928"/>
          </a:xfrm>
        </p:spPr>
        <p:txBody>
          <a:bodyPr>
            <a:normAutofit/>
          </a:bodyPr>
          <a:lstStyle/>
          <a:p>
            <a:r>
              <a:rPr lang="en-GB" b="1" dirty="0">
                <a:latin typeface="Times New Roman" panose="02020603050405020304" pitchFamily="18" charset="0"/>
                <a:cs typeface="Times New Roman" panose="02020603050405020304" pitchFamily="18" charset="0"/>
              </a:rPr>
              <a:t>Importance of vision </a:t>
            </a:r>
          </a:p>
        </p:txBody>
      </p:sp>
      <p:graphicFrame>
        <p:nvGraphicFramePr>
          <p:cNvPr id="5" name="Content Placeholder 2"/>
          <p:cNvGraphicFramePr>
            <a:graphicFrameLocks noGrp="1"/>
          </p:cNvGraphicFramePr>
          <p:nvPr>
            <p:ph idx="1"/>
            <p:extLst>
              <p:ext uri="{D42A27DB-BD31-4B8C-83A1-F6EECF244321}">
                <p14:modId xmlns:p14="http://schemas.microsoft.com/office/powerpoint/2010/main" val="405350899"/>
              </p:ext>
            </p:extLst>
          </p:nvPr>
        </p:nvGraphicFramePr>
        <p:xfrm>
          <a:off x="856059" y="2459228"/>
          <a:ext cx="7429499" cy="2688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object 17"/>
          <p:cNvPicPr/>
          <p:nvPr/>
        </p:nvPicPr>
        <p:blipFill>
          <a:blip r:embed="rId7" cstate="print"/>
          <a:stretch>
            <a:fillRect/>
          </a:stretch>
        </p:blipFill>
        <p:spPr>
          <a:xfrm>
            <a:off x="76200" y="76200"/>
            <a:ext cx="886197" cy="881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50826" y="1143000"/>
            <a:ext cx="5082325" cy="1108928"/>
          </a:xfrm>
        </p:spPr>
        <p:txBody>
          <a:bodyPr/>
          <a:lstStyle/>
          <a:p>
            <a:r>
              <a:rPr lang="en-AU" sz="3600" b="1" dirty="0" smtClean="0">
                <a:latin typeface="Times New Roman" panose="02020603050405020304" pitchFamily="18" charset="0"/>
                <a:cs typeface="Times New Roman" panose="02020603050405020304" pitchFamily="18" charset="0"/>
              </a:rPr>
              <a:t>Where we Want to go?</a:t>
            </a:r>
            <a:endParaRPr lang="en-AU" sz="36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371600" y="2590800"/>
            <a:ext cx="6040779" cy="3270647"/>
          </a:xfrm>
        </p:spPr>
        <p:txBody>
          <a:bodyPr>
            <a:normAutofit/>
          </a:bodyPr>
          <a:lstStyle/>
          <a:p>
            <a:pPr marL="342900" lvl="1" indent="0">
              <a:buNone/>
            </a:pPr>
            <a:r>
              <a:rPr lang="en-GB" sz="2700" dirty="0">
                <a:latin typeface="Times New Roman" panose="02020603050405020304" pitchFamily="18" charset="0"/>
                <a:cs typeface="Times New Roman" panose="02020603050405020304" pitchFamily="18" charset="0"/>
              </a:rPr>
              <a:t>Developing a vision for the cluster </a:t>
            </a:r>
          </a:p>
          <a:p>
            <a:pPr lvl="0"/>
            <a:r>
              <a:rPr lang="en-AU" sz="3000" dirty="0">
                <a:latin typeface="Times New Roman" panose="02020603050405020304" pitchFamily="18" charset="0"/>
                <a:cs typeface="Times New Roman" panose="02020603050405020304" pitchFamily="18" charset="0"/>
              </a:rPr>
              <a:t>What should a successful cluster look like in terms of CPD implementation?</a:t>
            </a:r>
          </a:p>
          <a:p>
            <a:pPr marL="342900" lvl="1" indent="0">
              <a:buNone/>
            </a:pPr>
            <a:endParaRPr lang="en-GB" sz="2700" dirty="0">
              <a:latin typeface="Times New Roman" panose="02020603050405020304" pitchFamily="18" charset="0"/>
              <a:cs typeface="Times New Roman" panose="02020603050405020304" pitchFamily="18" charset="0"/>
            </a:endParaRPr>
          </a:p>
          <a:p>
            <a:pPr marL="342900" lvl="1" indent="0">
              <a:buNone/>
            </a:pPr>
            <a:endParaRPr lang="en-AU" dirty="0">
              <a:latin typeface="Times New Roman" panose="02020603050405020304" pitchFamily="18" charset="0"/>
              <a:cs typeface="Times New Roman" panose="02020603050405020304" pitchFamily="18" charset="0"/>
            </a:endParaRPr>
          </a:p>
        </p:txBody>
      </p:sp>
      <p:pic>
        <p:nvPicPr>
          <p:cNvPr id="63" name="object 17"/>
          <p:cNvPicPr/>
          <p:nvPr/>
        </p:nvPicPr>
        <p:blipFill>
          <a:blip r:embed="rId2" cstate="print"/>
          <a:stretch>
            <a:fillRect/>
          </a:stretch>
        </p:blipFill>
        <p:spPr>
          <a:xfrm>
            <a:off x="152400" y="261280"/>
            <a:ext cx="886197" cy="881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22238"/>
            <a:ext cx="6400800" cy="944562"/>
          </a:xfrm>
        </p:spPr>
        <p:txBody>
          <a:bodyPr>
            <a:normAutofit/>
          </a:bodyPr>
          <a:lstStyle/>
          <a:p>
            <a:r>
              <a:rPr lang="en-US" sz="3600" b="1" dirty="0">
                <a:latin typeface="Times New Roman" panose="02020603050405020304" pitchFamily="18" charset="0"/>
                <a:cs typeface="Times New Roman" panose="02020603050405020304" pitchFamily="18" charset="0"/>
              </a:rPr>
              <a:t>Recitation</a:t>
            </a:r>
          </a:p>
        </p:txBody>
      </p:sp>
      <p:pic>
        <p:nvPicPr>
          <p:cNvPr id="2050" name="Picture 2" descr="Alquran Sketch Stock Illustrations – 9 Alquran Sketch Stock Illustrations,  Vectors &amp; Clipart - Dreamstime"/>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514600" y="1905000"/>
            <a:ext cx="4800600" cy="3600450"/>
          </a:xfrm>
          <a:prstGeom prst="rect">
            <a:avLst/>
          </a:prstGeom>
          <a:noFill/>
          <a:extLst>
            <a:ext uri="{909E8E84-426E-40DD-AFC4-6F175D3DCCD1}">
              <a14:hiddenFill xmlns:a14="http://schemas.microsoft.com/office/drawing/2010/main">
                <a:solidFill>
                  <a:srgbClr val="FFFFFF"/>
                </a:solidFill>
              </a14:hiddenFill>
            </a:ext>
          </a:extLst>
        </p:spPr>
      </p:pic>
      <p:pic>
        <p:nvPicPr>
          <p:cNvPr id="5" name="object 4"/>
          <p:cNvPicPr/>
          <p:nvPr/>
        </p:nvPicPr>
        <p:blipFill>
          <a:blip r:embed="rId3" cstate="print"/>
          <a:stretch>
            <a:fillRect/>
          </a:stretch>
        </p:blipFill>
        <p:spPr>
          <a:xfrm>
            <a:off x="228600" y="241981"/>
            <a:ext cx="671362" cy="667794"/>
          </a:xfrm>
          <a:prstGeom prst="rect">
            <a:avLst/>
          </a:prstGeom>
        </p:spPr>
      </p:pic>
      <p:sp>
        <p:nvSpPr>
          <p:cNvPr id="6" name="object 6"/>
          <p:cNvSpPr/>
          <p:nvPr/>
        </p:nvSpPr>
        <p:spPr>
          <a:xfrm>
            <a:off x="0" y="1143000"/>
            <a:ext cx="9144000" cy="45720"/>
          </a:xfrm>
          <a:custGeom>
            <a:avLst/>
            <a:gdLst/>
            <a:ahLst/>
            <a:cxnLst/>
            <a:rect l="l" t="t" r="r" b="b"/>
            <a:pathLst>
              <a:path w="9144000" h="45719">
                <a:moveTo>
                  <a:pt x="0" y="45465"/>
                </a:moveTo>
                <a:lnTo>
                  <a:pt x="9144000" y="0"/>
                </a:lnTo>
              </a:path>
            </a:pathLst>
          </a:custGeom>
          <a:ln w="24384">
            <a:solidFill>
              <a:srgbClr val="4F81BC"/>
            </a:solidFill>
          </a:ln>
        </p:spPr>
        <p:txBody>
          <a:bodyPr wrap="square" lIns="0" tIns="0" rIns="0" bIns="0" rtlCol="0"/>
          <a:lstStyle/>
          <a:p>
            <a:endParaRP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0" name="Rectangle 9"/>
          <p:cNvSpPr/>
          <p:nvPr/>
        </p:nvSpPr>
        <p:spPr>
          <a:xfrm>
            <a:off x="2" y="85725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title"/>
          </p:nvPr>
        </p:nvSpPr>
        <p:spPr>
          <a:xfrm>
            <a:off x="2301875" y="1225550"/>
            <a:ext cx="6670040" cy="708660"/>
          </a:xfrm>
        </p:spPr>
        <p:txBody>
          <a:bodyPr>
            <a:noAutofit/>
          </a:bodyPr>
          <a:lstStyle/>
          <a:p>
            <a:r>
              <a:rPr lang="en-GB" sz="3600" b="1" dirty="0">
                <a:latin typeface="Times New Roman" panose="02020603050405020304" pitchFamily="18" charset="0"/>
                <a:cs typeface="Times New Roman" panose="02020603050405020304" pitchFamily="18" charset="0"/>
              </a:rPr>
              <a:t>Example of a vision statement </a:t>
            </a:r>
          </a:p>
        </p:txBody>
      </p:sp>
      <p:pic>
        <p:nvPicPr>
          <p:cNvPr id="5" name="Picture 4" descr="Light bulb on yellow background with sketched light beams and cord"/>
          <p:cNvPicPr>
            <a:picLocks noChangeAspect="1"/>
          </p:cNvPicPr>
          <p:nvPr/>
        </p:nvPicPr>
        <p:blipFill rotWithShape="1">
          <a:blip r:embed="rId2" cstate="print"/>
          <a:srcRect l="44771" r="513"/>
          <a:stretch>
            <a:fillRect/>
          </a:stretch>
        </p:blipFill>
        <p:spPr>
          <a:xfrm>
            <a:off x="-4197" y="857257"/>
            <a:ext cx="2191664" cy="5143493"/>
          </a:xfrm>
          <a:prstGeom prst="rect">
            <a:avLst/>
          </a:prstGeom>
        </p:spPr>
      </p:pic>
      <p:grpSp>
        <p:nvGrpSpPr>
          <p:cNvPr id="13" name="Group 12"/>
          <p:cNvGrpSpPr>
            <a:grpSpLocks noGrp="1" noUngrp="1" noRot="1" noChangeAspect="1" noMove="1" noResize="1"/>
          </p:cNvGrpSpPr>
          <p:nvPr/>
        </p:nvGrpSpPr>
        <p:grpSpPr>
          <a:xfrm>
            <a:off x="1" y="857250"/>
            <a:ext cx="1728788" cy="5143501"/>
            <a:chOff x="0" y="0"/>
            <a:chExt cx="2305051" cy="6858001"/>
          </a:xfrm>
          <a:solidFill>
            <a:schemeClr val="tx1">
              <a:alpha val="70000"/>
            </a:schemeClr>
          </a:solidFill>
          <a:effectLst/>
        </p:grpSpPr>
        <p:sp>
          <p:nvSpPr>
            <p:cNvPr id="14" name="Rectangle 13"/>
            <p:cNvSpPr>
              <a:spLocks noChangeArrowheads="1"/>
            </p:cNvSpPr>
            <p:nvPr/>
          </p:nvSpPr>
          <p:spPr bwMode="auto">
            <a:xfrm>
              <a:off x="1209675" y="4763"/>
              <a:ext cx="23813" cy="2181225"/>
            </a:xfrm>
            <a:prstGeom prst="rect">
              <a:avLst/>
            </a:prstGeom>
            <a:grpFill/>
            <a:ln>
              <a:noFill/>
            </a:ln>
          </p:spPr>
          <p:txBody>
            <a:bodyPr/>
            <a:lstStyle/>
            <a:p>
              <a:endParaRPr lang="en-AU" sz="1350"/>
            </a:p>
          </p:txBody>
        </p:sp>
        <p:sp>
          <p:nvSpPr>
            <p:cNvPr id="15"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p:spPr>
          <p:txBody>
            <a:bodyPr/>
            <a:lstStyle/>
            <a:p>
              <a:endParaRPr lang="en-AU" sz="1350"/>
            </a:p>
          </p:txBody>
        </p:sp>
        <p:sp>
          <p:nvSpPr>
            <p:cNvPr id="16"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p:spPr>
          <p:txBody>
            <a:bodyPr/>
            <a:lstStyle/>
            <a:p>
              <a:endParaRPr lang="en-AU" sz="1350"/>
            </a:p>
          </p:txBody>
        </p:sp>
        <p:sp>
          <p:nvSpPr>
            <p:cNvPr id="17" name="Rectangle 16"/>
            <p:cNvSpPr>
              <a:spLocks noChangeArrowheads="1"/>
            </p:cNvSpPr>
            <p:nvPr/>
          </p:nvSpPr>
          <p:spPr bwMode="auto">
            <a:xfrm>
              <a:off x="414338" y="9525"/>
              <a:ext cx="28575" cy="4481513"/>
            </a:xfrm>
            <a:prstGeom prst="rect">
              <a:avLst/>
            </a:prstGeom>
            <a:grpFill/>
            <a:ln>
              <a:noFill/>
            </a:ln>
          </p:spPr>
          <p:txBody>
            <a:bodyPr/>
            <a:lstStyle/>
            <a:p>
              <a:endParaRPr lang="en-AU" sz="1350"/>
            </a:p>
          </p:txBody>
        </p:sp>
        <p:sp>
          <p:nvSpPr>
            <p:cNvPr id="18"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p:spPr>
          <p:txBody>
            <a:bodyPr/>
            <a:lstStyle/>
            <a:p>
              <a:endParaRPr lang="en-AU" sz="1350"/>
            </a:p>
          </p:txBody>
        </p:sp>
        <p:sp>
          <p:nvSpPr>
            <p:cNvPr id="19"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p:spPr>
          <p:txBody>
            <a:bodyPr/>
            <a:lstStyle/>
            <a:p>
              <a:endParaRPr lang="en-AU" sz="1350"/>
            </a:p>
          </p:txBody>
        </p:sp>
        <p:sp>
          <p:nvSpPr>
            <p:cNvPr id="20"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p:spPr>
          <p:txBody>
            <a:bodyPr/>
            <a:lstStyle/>
            <a:p>
              <a:endParaRPr lang="en-AU" sz="1350"/>
            </a:p>
          </p:txBody>
        </p:sp>
        <p:sp>
          <p:nvSpPr>
            <p:cNvPr id="21"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p:spPr>
          <p:txBody>
            <a:bodyPr/>
            <a:lstStyle/>
            <a:p>
              <a:endParaRPr lang="en-AU" sz="1350"/>
            </a:p>
          </p:txBody>
        </p:sp>
        <p:sp>
          <p:nvSpPr>
            <p:cNvPr id="22"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p:spPr>
          <p:txBody>
            <a:bodyPr/>
            <a:lstStyle/>
            <a:p>
              <a:endParaRPr lang="en-AU" sz="1350"/>
            </a:p>
          </p:txBody>
        </p:sp>
        <p:sp>
          <p:nvSpPr>
            <p:cNvPr id="23"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p:spPr>
          <p:txBody>
            <a:bodyPr/>
            <a:lstStyle/>
            <a:p>
              <a:endParaRPr lang="en-AU" sz="1350"/>
            </a:p>
          </p:txBody>
        </p:sp>
        <p:sp>
          <p:nvSpPr>
            <p:cNvPr id="24"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p:spPr>
          <p:txBody>
            <a:bodyPr/>
            <a:lstStyle/>
            <a:p>
              <a:endParaRPr lang="en-AU" sz="1350"/>
            </a:p>
          </p:txBody>
        </p:sp>
        <p:sp>
          <p:nvSpPr>
            <p:cNvPr id="25"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p:spPr>
          <p:txBody>
            <a:bodyPr/>
            <a:lstStyle/>
            <a:p>
              <a:endParaRPr lang="en-AU" sz="1350"/>
            </a:p>
          </p:txBody>
        </p:sp>
        <p:sp>
          <p:nvSpPr>
            <p:cNvPr id="26"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p:spPr>
          <p:txBody>
            <a:bodyPr/>
            <a:lstStyle/>
            <a:p>
              <a:endParaRPr lang="en-AU" sz="1350"/>
            </a:p>
          </p:txBody>
        </p:sp>
        <p:sp>
          <p:nvSpPr>
            <p:cNvPr id="27"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p:spPr>
          <p:txBody>
            <a:bodyPr/>
            <a:lstStyle/>
            <a:p>
              <a:endParaRPr lang="en-AU" sz="1350"/>
            </a:p>
          </p:txBody>
        </p:sp>
        <p:sp>
          <p:nvSpPr>
            <p:cNvPr id="28"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p:spPr>
          <p:txBody>
            <a:bodyPr/>
            <a:lstStyle/>
            <a:p>
              <a:endParaRPr lang="en-AU" sz="1350"/>
            </a:p>
          </p:txBody>
        </p:sp>
        <p:sp>
          <p:nvSpPr>
            <p:cNvPr id="29"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p:spPr>
          <p:txBody>
            <a:bodyPr/>
            <a:lstStyle/>
            <a:p>
              <a:endParaRPr lang="en-AU" sz="1350"/>
            </a:p>
          </p:txBody>
        </p:sp>
        <p:sp>
          <p:nvSpPr>
            <p:cNvPr id="30"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p:spPr>
          <p:txBody>
            <a:bodyPr/>
            <a:lstStyle/>
            <a:p>
              <a:endParaRPr lang="en-AU" sz="1350"/>
            </a:p>
          </p:txBody>
        </p:sp>
        <p:sp>
          <p:nvSpPr>
            <p:cNvPr id="31"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p:spPr>
          <p:txBody>
            <a:bodyPr/>
            <a:lstStyle/>
            <a:p>
              <a:endParaRPr lang="en-AU" sz="1350"/>
            </a:p>
          </p:txBody>
        </p:sp>
        <p:sp>
          <p:nvSpPr>
            <p:cNvPr id="32"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p:spPr>
          <p:txBody>
            <a:bodyPr/>
            <a:lstStyle/>
            <a:p>
              <a:endParaRPr lang="en-AU" sz="1350"/>
            </a:p>
          </p:txBody>
        </p:sp>
        <p:sp>
          <p:nvSpPr>
            <p:cNvPr id="33"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p:spPr>
          <p:txBody>
            <a:bodyPr/>
            <a:lstStyle/>
            <a:p>
              <a:endParaRPr lang="en-AU" sz="1350"/>
            </a:p>
          </p:txBody>
        </p:sp>
        <p:sp>
          <p:nvSpPr>
            <p:cNvPr id="34"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p:spPr>
          <p:txBody>
            <a:bodyPr/>
            <a:lstStyle/>
            <a:p>
              <a:endParaRPr lang="en-AU" sz="1350"/>
            </a:p>
          </p:txBody>
        </p:sp>
        <p:sp>
          <p:nvSpPr>
            <p:cNvPr id="35"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p:spPr>
          <p:txBody>
            <a:bodyPr/>
            <a:lstStyle/>
            <a:p>
              <a:endParaRPr lang="en-AU" sz="1350"/>
            </a:p>
          </p:txBody>
        </p:sp>
        <p:sp>
          <p:nvSpPr>
            <p:cNvPr id="36"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p:spPr>
          <p:txBody>
            <a:bodyPr/>
            <a:lstStyle/>
            <a:p>
              <a:endParaRPr lang="en-AU" sz="1350"/>
            </a:p>
          </p:txBody>
        </p:sp>
        <p:sp>
          <p:nvSpPr>
            <p:cNvPr id="37"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p:spPr>
          <p:txBody>
            <a:bodyPr/>
            <a:lstStyle/>
            <a:p>
              <a:endParaRPr lang="en-AU" sz="1350"/>
            </a:p>
          </p:txBody>
        </p:sp>
        <p:sp>
          <p:nvSpPr>
            <p:cNvPr id="38"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p:spPr>
          <p:txBody>
            <a:bodyPr/>
            <a:lstStyle/>
            <a:p>
              <a:endParaRPr lang="en-AU" sz="1350"/>
            </a:p>
          </p:txBody>
        </p:sp>
        <p:sp>
          <p:nvSpPr>
            <p:cNvPr id="39"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p:spPr>
          <p:txBody>
            <a:bodyPr/>
            <a:lstStyle/>
            <a:p>
              <a:endParaRPr lang="en-AU" sz="1350"/>
            </a:p>
          </p:txBody>
        </p:sp>
        <p:sp>
          <p:nvSpPr>
            <p:cNvPr id="40"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p:spPr>
          <p:txBody>
            <a:bodyPr/>
            <a:lstStyle/>
            <a:p>
              <a:endParaRPr lang="en-AU" sz="1350"/>
            </a:p>
          </p:txBody>
        </p:sp>
        <p:sp>
          <p:nvSpPr>
            <p:cNvPr id="41"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p:spPr>
          <p:txBody>
            <a:bodyPr/>
            <a:lstStyle/>
            <a:p>
              <a:endParaRPr lang="en-AU" sz="1350"/>
            </a:p>
          </p:txBody>
        </p:sp>
        <p:sp>
          <p:nvSpPr>
            <p:cNvPr id="42" name="Rectangle 41"/>
            <p:cNvSpPr>
              <a:spLocks noChangeArrowheads="1"/>
            </p:cNvSpPr>
            <p:nvPr/>
          </p:nvSpPr>
          <p:spPr bwMode="auto">
            <a:xfrm>
              <a:off x="642938" y="6610350"/>
              <a:ext cx="23813" cy="242888"/>
            </a:xfrm>
            <a:prstGeom prst="rect">
              <a:avLst/>
            </a:prstGeom>
            <a:grpFill/>
            <a:ln>
              <a:noFill/>
            </a:ln>
          </p:spPr>
          <p:txBody>
            <a:bodyPr/>
            <a:lstStyle/>
            <a:p>
              <a:endParaRPr lang="en-AU" sz="1350"/>
            </a:p>
          </p:txBody>
        </p:sp>
        <p:sp>
          <p:nvSpPr>
            <p:cNvPr id="43"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p:spPr>
          <p:txBody>
            <a:bodyPr/>
            <a:lstStyle/>
            <a:p>
              <a:endParaRPr lang="en-AU" sz="1350"/>
            </a:p>
          </p:txBody>
        </p:sp>
        <p:sp>
          <p:nvSpPr>
            <p:cNvPr id="44"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p:spPr>
          <p:txBody>
            <a:bodyPr/>
            <a:lstStyle/>
            <a:p>
              <a:endParaRPr lang="en-AU" sz="1350"/>
            </a:p>
          </p:txBody>
        </p:sp>
        <p:sp>
          <p:nvSpPr>
            <p:cNvPr id="45"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p:spPr>
          <p:txBody>
            <a:bodyPr/>
            <a:lstStyle/>
            <a:p>
              <a:endParaRPr lang="en-AU" sz="1350"/>
            </a:p>
          </p:txBody>
        </p:sp>
        <p:sp>
          <p:nvSpPr>
            <p:cNvPr id="46"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p:spPr>
          <p:txBody>
            <a:bodyPr/>
            <a:lstStyle/>
            <a:p>
              <a:endParaRPr lang="en-AU" sz="1350"/>
            </a:p>
          </p:txBody>
        </p:sp>
        <p:sp>
          <p:nvSpPr>
            <p:cNvPr id="47"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p:spPr>
          <p:txBody>
            <a:bodyPr/>
            <a:lstStyle/>
            <a:p>
              <a:endParaRPr lang="en-AU" sz="1350"/>
            </a:p>
          </p:txBody>
        </p:sp>
        <p:sp>
          <p:nvSpPr>
            <p:cNvPr id="48"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p:spPr>
          <p:txBody>
            <a:bodyPr/>
            <a:lstStyle/>
            <a:p>
              <a:endParaRPr lang="en-AU" sz="1350"/>
            </a:p>
          </p:txBody>
        </p:sp>
        <p:sp>
          <p:nvSpPr>
            <p:cNvPr id="49"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p:spPr>
          <p:txBody>
            <a:bodyPr/>
            <a:lstStyle/>
            <a:p>
              <a:endParaRPr lang="en-AU" sz="1350"/>
            </a:p>
          </p:txBody>
        </p:sp>
        <p:sp>
          <p:nvSpPr>
            <p:cNvPr id="50"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p:spPr>
          <p:txBody>
            <a:bodyPr/>
            <a:lstStyle/>
            <a:p>
              <a:endParaRPr lang="en-AU" sz="1350"/>
            </a:p>
          </p:txBody>
        </p:sp>
        <p:sp>
          <p:nvSpPr>
            <p:cNvPr id="51"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p:spPr>
          <p:txBody>
            <a:bodyPr/>
            <a:lstStyle/>
            <a:p>
              <a:endParaRPr lang="en-AU" sz="1350"/>
            </a:p>
          </p:txBody>
        </p:sp>
        <p:sp>
          <p:nvSpPr>
            <p:cNvPr id="52"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p:spPr>
          <p:txBody>
            <a:bodyPr/>
            <a:lstStyle/>
            <a:p>
              <a:endParaRPr lang="en-AU" sz="1350"/>
            </a:p>
          </p:txBody>
        </p:sp>
        <p:sp>
          <p:nvSpPr>
            <p:cNvPr id="53"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p:spPr>
          <p:txBody>
            <a:bodyPr/>
            <a:lstStyle/>
            <a:p>
              <a:endParaRPr lang="en-AU" sz="1350"/>
            </a:p>
          </p:txBody>
        </p:sp>
        <p:sp>
          <p:nvSpPr>
            <p:cNvPr id="54" name="Rectangle 53"/>
            <p:cNvSpPr>
              <a:spLocks noChangeArrowheads="1"/>
            </p:cNvSpPr>
            <p:nvPr/>
          </p:nvSpPr>
          <p:spPr bwMode="auto">
            <a:xfrm>
              <a:off x="1228725" y="4662488"/>
              <a:ext cx="23813" cy="2181225"/>
            </a:xfrm>
            <a:prstGeom prst="rect">
              <a:avLst/>
            </a:prstGeom>
            <a:grpFill/>
            <a:ln>
              <a:noFill/>
            </a:ln>
          </p:spPr>
          <p:txBody>
            <a:bodyPr/>
            <a:lstStyle/>
            <a:p>
              <a:endParaRPr lang="en-AU" sz="1350"/>
            </a:p>
          </p:txBody>
        </p:sp>
        <p:sp>
          <p:nvSpPr>
            <p:cNvPr id="55"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p:spPr>
          <p:txBody>
            <a:bodyPr/>
            <a:lstStyle/>
            <a:p>
              <a:endParaRPr lang="en-AU" sz="1350"/>
            </a:p>
          </p:txBody>
        </p:sp>
        <p:sp>
          <p:nvSpPr>
            <p:cNvPr id="56"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p:spPr>
          <p:txBody>
            <a:bodyPr/>
            <a:lstStyle/>
            <a:p>
              <a:endParaRPr lang="en-AU" sz="1350"/>
            </a:p>
          </p:txBody>
        </p:sp>
        <p:sp>
          <p:nvSpPr>
            <p:cNvPr id="57"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p:spPr>
          <p:txBody>
            <a:bodyPr/>
            <a:lstStyle/>
            <a:p>
              <a:endParaRPr lang="en-AU" sz="1350"/>
            </a:p>
          </p:txBody>
        </p:sp>
        <p:sp>
          <p:nvSpPr>
            <p:cNvPr id="58"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p:spPr>
          <p:txBody>
            <a:bodyPr/>
            <a:lstStyle/>
            <a:p>
              <a:endParaRPr lang="en-AU" sz="1350"/>
            </a:p>
          </p:txBody>
        </p:sp>
        <p:sp>
          <p:nvSpPr>
            <p:cNvPr id="59"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p:spPr>
          <p:txBody>
            <a:bodyPr/>
            <a:lstStyle/>
            <a:p>
              <a:endParaRPr lang="en-AU" sz="1350"/>
            </a:p>
          </p:txBody>
        </p:sp>
        <p:sp>
          <p:nvSpPr>
            <p:cNvPr id="60"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p:spPr>
          <p:txBody>
            <a:bodyPr/>
            <a:lstStyle/>
            <a:p>
              <a:endParaRPr lang="en-AU" sz="1350"/>
            </a:p>
          </p:txBody>
        </p:sp>
        <p:sp>
          <p:nvSpPr>
            <p:cNvPr id="61"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p:spPr>
          <p:txBody>
            <a:bodyPr/>
            <a:lstStyle/>
            <a:p>
              <a:endParaRPr lang="en-AU" sz="1350"/>
            </a:p>
          </p:txBody>
        </p:sp>
        <p:sp>
          <p:nvSpPr>
            <p:cNvPr id="62"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p:spPr>
          <p:txBody>
            <a:bodyPr/>
            <a:lstStyle/>
            <a:p>
              <a:endParaRPr lang="en-AU" sz="1350"/>
            </a:p>
          </p:txBody>
        </p:sp>
        <p:sp>
          <p:nvSpPr>
            <p:cNvPr id="63"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p:spPr>
          <p:txBody>
            <a:bodyPr/>
            <a:lstStyle/>
            <a:p>
              <a:endParaRPr lang="en-AU" sz="1350"/>
            </a:p>
          </p:txBody>
        </p:sp>
        <p:sp>
          <p:nvSpPr>
            <p:cNvPr id="64"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p:spPr>
          <p:txBody>
            <a:bodyPr/>
            <a:lstStyle/>
            <a:p>
              <a:endParaRPr lang="en-AU" sz="1350"/>
            </a:p>
          </p:txBody>
        </p:sp>
        <p:sp>
          <p:nvSpPr>
            <p:cNvPr id="65"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p:spPr>
          <p:txBody>
            <a:bodyPr/>
            <a:lstStyle/>
            <a:p>
              <a:endParaRPr lang="en-AU" sz="1350"/>
            </a:p>
          </p:txBody>
        </p:sp>
        <p:sp>
          <p:nvSpPr>
            <p:cNvPr id="66"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p:spPr>
          <p:txBody>
            <a:bodyPr/>
            <a:lstStyle/>
            <a:p>
              <a:endParaRPr lang="en-AU" sz="1350"/>
            </a:p>
          </p:txBody>
        </p:sp>
        <p:sp>
          <p:nvSpPr>
            <p:cNvPr id="67"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p:spPr>
          <p:txBody>
            <a:bodyPr/>
            <a:lstStyle/>
            <a:p>
              <a:endParaRPr lang="en-AU" sz="1350"/>
            </a:p>
          </p:txBody>
        </p:sp>
      </p:grpSp>
      <p:sp>
        <p:nvSpPr>
          <p:cNvPr id="3" name="Content Placeholder 2"/>
          <p:cNvSpPr>
            <a:spLocks noGrp="1"/>
          </p:cNvSpPr>
          <p:nvPr>
            <p:ph idx="1"/>
          </p:nvPr>
        </p:nvSpPr>
        <p:spPr>
          <a:xfrm>
            <a:off x="2239855" y="2073903"/>
            <a:ext cx="6649352" cy="3969710"/>
          </a:xfrm>
        </p:spPr>
        <p:txBody>
          <a:bodyPr>
            <a:normAutofit/>
          </a:bodyPr>
          <a:lstStyle/>
          <a:p>
            <a:pPr algn="just"/>
            <a:r>
              <a:rPr lang="en-AU" sz="3000" dirty="0">
                <a:latin typeface="Times New Roman" panose="02020603050405020304" pitchFamily="18" charset="0"/>
                <a:cs typeface="Times New Roman" panose="02020603050405020304" pitchFamily="18" charset="0"/>
              </a:rPr>
              <a:t>‘</a:t>
            </a:r>
            <a:r>
              <a:rPr lang="en-US" sz="2800" dirty="0">
                <a:latin typeface="Times New Roman" panose="02020603050405020304" pitchFamily="18" charset="0"/>
                <a:ea typeface="+mn-lt"/>
                <a:cs typeface="Times New Roman" panose="02020603050405020304" pitchFamily="18" charset="0"/>
              </a:rPr>
              <a:t>producing graduates equipped with knowledge, skills and disposition to thrive, excel and lead in the 21</a:t>
            </a:r>
            <a:r>
              <a:rPr lang="en-US" sz="2800" baseline="30000" dirty="0">
                <a:latin typeface="Times New Roman" panose="02020603050405020304" pitchFamily="18" charset="0"/>
                <a:ea typeface="+mn-lt"/>
                <a:cs typeface="Times New Roman" panose="02020603050405020304" pitchFamily="18" charset="0"/>
              </a:rPr>
              <a:t>st </a:t>
            </a:r>
            <a:r>
              <a:rPr lang="en-US" sz="2800" dirty="0">
                <a:latin typeface="Times New Roman" panose="02020603050405020304" pitchFamily="18" charset="0"/>
                <a:ea typeface="+mn-lt"/>
                <a:cs typeface="Times New Roman" panose="02020603050405020304" pitchFamily="18" charset="0"/>
              </a:rPr>
              <a:t>century with the help of a team of qualified and committed professionals in collaboration with all stakeholders</a:t>
            </a:r>
            <a:r>
              <a:rPr lang="en-AU" sz="2800" dirty="0">
                <a:latin typeface="Times New Roman" panose="02020603050405020304" pitchFamily="18" charset="0"/>
                <a:cs typeface="Times New Roman" panose="02020603050405020304" pitchFamily="18" charset="0"/>
              </a:rPr>
              <a:t>’ </a:t>
            </a:r>
            <a:endParaRPr lang="en-AU" sz="3000" dirty="0">
              <a:latin typeface="Times New Roman" panose="02020603050405020304" pitchFamily="18" charset="0"/>
              <a:cs typeface="Times New Roman" panose="02020603050405020304" pitchFamily="18" charset="0"/>
            </a:endParaRPr>
          </a:p>
          <a:p>
            <a:pPr algn="just"/>
            <a:endParaRPr lang="en-AU" dirty="0">
              <a:latin typeface="Times New Roman" panose="02020603050405020304" pitchFamily="18" charset="0"/>
              <a:cs typeface="Times New Roman" panose="02020603050405020304" pitchFamily="18" charset="0"/>
            </a:endParaRPr>
          </a:p>
        </p:txBody>
      </p:sp>
      <p:pic>
        <p:nvPicPr>
          <p:cNvPr id="68" name="object 17"/>
          <p:cNvPicPr/>
          <p:nvPr/>
        </p:nvPicPr>
        <p:blipFill>
          <a:blip r:embed="rId3" cstate="print"/>
          <a:stretch>
            <a:fillRect/>
          </a:stretch>
        </p:blipFill>
        <p:spPr>
          <a:xfrm>
            <a:off x="76200" y="76200"/>
            <a:ext cx="886197" cy="88172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6"/>
          <p:cNvSpPr txBox="1">
            <a:spLocks noGrp="1"/>
          </p:cNvSpPr>
          <p:nvPr>
            <p:ph type="title"/>
          </p:nvPr>
        </p:nvSpPr>
        <p:spPr>
          <a:xfrm>
            <a:off x="838200" y="277080"/>
            <a:ext cx="7924800" cy="996950"/>
          </a:xfrm>
          <a:prstGeom prst="rect">
            <a:avLst/>
          </a:prstGeom>
        </p:spPr>
        <p:txBody>
          <a:bodyPr vert="horz" wrap="square" lIns="0" tIns="12065" rIns="0" bIns="0" rtlCol="0">
            <a:spAutoFit/>
          </a:bodyPr>
          <a:lstStyle/>
          <a:p>
            <a:pPr marL="12700">
              <a:lnSpc>
                <a:spcPct val="100000"/>
              </a:lnSpc>
              <a:spcBef>
                <a:spcPts val="95"/>
              </a:spcBef>
            </a:pPr>
            <a:r>
              <a:rPr sz="3200" b="1" spc="-100" dirty="0">
                <a:latin typeface="Times New Roman" panose="02020603050405020304" pitchFamily="18" charset="0"/>
                <a:cs typeface="Times New Roman" panose="02020603050405020304" pitchFamily="18" charset="0"/>
              </a:rPr>
              <a:t>Tea</a:t>
            </a:r>
            <a:r>
              <a:rPr sz="3200" b="1" spc="15" dirty="0">
                <a:latin typeface="Times New Roman" panose="02020603050405020304" pitchFamily="18" charset="0"/>
                <a:cs typeface="Times New Roman" panose="02020603050405020304" pitchFamily="18" charset="0"/>
              </a:rPr>
              <a:t> </a:t>
            </a:r>
            <a:r>
              <a:rPr sz="3200" b="1" spc="-5" dirty="0">
                <a:latin typeface="Times New Roman" panose="02020603050405020304" pitchFamily="18" charset="0"/>
                <a:cs typeface="Times New Roman" panose="02020603050405020304" pitchFamily="18" charset="0"/>
              </a:rPr>
              <a:t>/ </a:t>
            </a:r>
            <a:r>
              <a:rPr sz="3200" b="1" spc="-25" dirty="0">
                <a:latin typeface="Times New Roman" panose="02020603050405020304" pitchFamily="18" charset="0"/>
                <a:cs typeface="Times New Roman" panose="02020603050405020304" pitchFamily="18" charset="0"/>
              </a:rPr>
              <a:t>Refreshment</a:t>
            </a:r>
            <a:r>
              <a:rPr sz="3200" b="1" spc="55" dirty="0">
                <a:latin typeface="Times New Roman" panose="02020603050405020304" pitchFamily="18" charset="0"/>
                <a:cs typeface="Times New Roman" panose="02020603050405020304" pitchFamily="18" charset="0"/>
              </a:rPr>
              <a:t> </a:t>
            </a:r>
            <a:r>
              <a:rPr sz="3200" b="1" spc="-15" dirty="0">
                <a:latin typeface="Times New Roman" panose="02020603050405020304" pitchFamily="18" charset="0"/>
                <a:cs typeface="Times New Roman" panose="02020603050405020304" pitchFamily="18" charset="0"/>
              </a:rPr>
              <a:t>Break</a:t>
            </a:r>
            <a:br>
              <a:rPr sz="3200" b="1" spc="-15" dirty="0">
                <a:latin typeface="Times New Roman" panose="02020603050405020304" pitchFamily="18" charset="0"/>
                <a:cs typeface="Times New Roman" panose="02020603050405020304" pitchFamily="18" charset="0"/>
              </a:rPr>
            </a:br>
            <a:r>
              <a:rPr sz="3200" b="1" spc="45" dirty="0">
                <a:latin typeface="Times New Roman" panose="02020603050405020304" pitchFamily="18" charset="0"/>
                <a:cs typeface="Times New Roman" panose="02020603050405020304" pitchFamily="18" charset="0"/>
              </a:rPr>
              <a:t> </a:t>
            </a:r>
            <a:r>
              <a:rPr sz="2400" b="1" dirty="0">
                <a:latin typeface="Times New Roman" panose="02020603050405020304" pitchFamily="18" charset="0"/>
                <a:cs typeface="Times New Roman" panose="02020603050405020304" pitchFamily="18" charset="0"/>
              </a:rPr>
              <a:t>(1</a:t>
            </a:r>
            <a:r>
              <a:rPr lang="en-US" sz="2400" b="1" dirty="0">
                <a:latin typeface="Times New Roman" panose="02020603050405020304" pitchFamily="18" charset="0"/>
                <a:cs typeface="Times New Roman" panose="02020603050405020304" pitchFamily="18" charset="0"/>
              </a:rPr>
              <a:t>0</a:t>
            </a:r>
            <a:r>
              <a:rPr sz="2400" b="1" dirty="0">
                <a:latin typeface="Times New Roman" panose="02020603050405020304" pitchFamily="18" charset="0"/>
                <a:cs typeface="Times New Roman" panose="02020603050405020304" pitchFamily="18" charset="0"/>
              </a:rPr>
              <a:t>:</a:t>
            </a:r>
            <a:r>
              <a:rPr lang="en-US" sz="2400" b="1" dirty="0">
                <a:latin typeface="Times New Roman" panose="02020603050405020304" pitchFamily="18" charset="0"/>
                <a:cs typeface="Times New Roman" panose="02020603050405020304" pitchFamily="18" charset="0"/>
              </a:rPr>
              <a:t>3</a:t>
            </a:r>
            <a:r>
              <a:rPr sz="2400" b="1" dirty="0">
                <a:latin typeface="Times New Roman" panose="02020603050405020304" pitchFamily="18" charset="0"/>
                <a:cs typeface="Times New Roman" panose="02020603050405020304" pitchFamily="18" charset="0"/>
              </a:rPr>
              <a:t>0</a:t>
            </a:r>
            <a:r>
              <a:rPr sz="2400" b="1" spc="-30" dirty="0">
                <a:latin typeface="Times New Roman" panose="02020603050405020304" pitchFamily="18" charset="0"/>
                <a:cs typeface="Times New Roman" panose="02020603050405020304" pitchFamily="18" charset="0"/>
              </a:rPr>
              <a:t> </a:t>
            </a:r>
            <a:r>
              <a:rPr sz="2400" b="1" dirty="0">
                <a:latin typeface="Times New Roman" panose="02020603050405020304" pitchFamily="18" charset="0"/>
                <a:cs typeface="Times New Roman" panose="02020603050405020304" pitchFamily="18" charset="0"/>
              </a:rPr>
              <a:t>–</a:t>
            </a:r>
            <a:r>
              <a:rPr sz="2400" b="1" spc="-20" dirty="0">
                <a:latin typeface="Times New Roman" panose="02020603050405020304" pitchFamily="18" charset="0"/>
                <a:cs typeface="Times New Roman" panose="02020603050405020304" pitchFamily="18" charset="0"/>
              </a:rPr>
              <a:t> </a:t>
            </a:r>
            <a:r>
              <a:rPr sz="2400" b="1" dirty="0">
                <a:latin typeface="Times New Roman" panose="02020603050405020304" pitchFamily="18" charset="0"/>
                <a:cs typeface="Times New Roman" panose="02020603050405020304" pitchFamily="18" charset="0"/>
              </a:rPr>
              <a:t>11:</a:t>
            </a:r>
            <a:r>
              <a:rPr lang="en-US" sz="2400" b="1" dirty="0">
                <a:latin typeface="Times New Roman" panose="02020603050405020304" pitchFamily="18" charset="0"/>
                <a:cs typeface="Times New Roman" panose="02020603050405020304" pitchFamily="18" charset="0"/>
              </a:rPr>
              <a:t>00</a:t>
            </a:r>
            <a:r>
              <a:rPr sz="2400" b="1" dirty="0">
                <a:latin typeface="Times New Roman" panose="02020603050405020304" pitchFamily="18" charset="0"/>
                <a:cs typeface="Times New Roman" panose="02020603050405020304" pitchFamily="18" charset="0"/>
              </a:rPr>
              <a:t>AM)</a:t>
            </a:r>
          </a:p>
        </p:txBody>
      </p:sp>
      <p:pic>
        <p:nvPicPr>
          <p:cNvPr id="5" name="object 17"/>
          <p:cNvPicPr/>
          <p:nvPr/>
        </p:nvPicPr>
        <p:blipFill>
          <a:blip r:embed="rId2" cstate="print"/>
          <a:stretch>
            <a:fillRect/>
          </a:stretch>
        </p:blipFill>
        <p:spPr>
          <a:xfrm>
            <a:off x="152400" y="262622"/>
            <a:ext cx="886197" cy="881720"/>
          </a:xfrm>
          <a:prstGeom prst="rect">
            <a:avLst/>
          </a:prstGeom>
        </p:spPr>
      </p:pic>
      <p:pic>
        <p:nvPicPr>
          <p:cNvPr id="6" name="object 7"/>
          <p:cNvPicPr>
            <a:picLocks noGrp="1"/>
          </p:cNvPicPr>
          <p:nvPr>
            <p:ph idx="1"/>
          </p:nvPr>
        </p:nvPicPr>
        <p:blipFill>
          <a:blip r:embed="rId3" cstate="print"/>
          <a:stretch>
            <a:fillRect/>
          </a:stretch>
        </p:blipFill>
        <p:spPr>
          <a:xfrm>
            <a:off x="2895600" y="2170994"/>
            <a:ext cx="4419600" cy="3124200"/>
          </a:xfrm>
          <a:prstGeom prst="rect">
            <a:avLst/>
          </a:prstGeom>
        </p:spPr>
      </p:pic>
      <p:sp>
        <p:nvSpPr>
          <p:cNvPr id="7" name="Google Shape;273;p36"/>
          <p:cNvSpPr txBox="1"/>
          <p:nvPr/>
        </p:nvSpPr>
        <p:spPr>
          <a:xfrm>
            <a:off x="1608996" y="5295194"/>
            <a:ext cx="6163403" cy="1167150"/>
          </a:xfrm>
          <a:prstGeom prst="rect">
            <a:avLst/>
          </a:prstGeom>
          <a:noFill/>
          <a:ln>
            <a:noFill/>
          </a:ln>
        </p:spPr>
        <p:txBody>
          <a:bodyPr spcFirstLastPara="1" wrap="square" lIns="58599" tIns="29291" rIns="58599" bIns="29291" anchor="t" anchorCtr="0">
            <a:spAutoFit/>
          </a:bodyPr>
          <a:lstStyle/>
          <a:p>
            <a:endParaRPr dirty="0">
              <a:solidFill>
                <a:schemeClr val="dk1"/>
              </a:solidFill>
              <a:latin typeface="Times New Roman" panose="02020603050405020304" pitchFamily="18" charset="0"/>
              <a:ea typeface="Times New Roman" panose="02020603050405020304"/>
              <a:cs typeface="Times New Roman" panose="02020603050405020304" pitchFamily="18" charset="0"/>
              <a:sym typeface="Times New Roman" panose="02020603050405020304"/>
            </a:endParaRPr>
          </a:p>
          <a:p>
            <a:pPr algn="ctr"/>
            <a:r>
              <a:rPr lang="en-US" dirty="0">
                <a:solidFill>
                  <a:schemeClr val="dk1"/>
                </a:solidFill>
                <a:latin typeface="Times New Roman" panose="02020603050405020304" pitchFamily="18" charset="0"/>
                <a:ea typeface="Times New Roman" panose="02020603050405020304"/>
                <a:cs typeface="Times New Roman" panose="02020603050405020304" pitchFamily="18" charset="0"/>
                <a:sym typeface="Times New Roman" panose="02020603050405020304"/>
              </a:rPr>
              <a:t>Please take break so you can return refreshed </a:t>
            </a:r>
            <a:endParaRPr dirty="0">
              <a:latin typeface="Times New Roman" panose="02020603050405020304" pitchFamily="18" charset="0"/>
              <a:cs typeface="Times New Roman" panose="02020603050405020304" pitchFamily="18" charset="0"/>
            </a:endParaRPr>
          </a:p>
          <a:p>
            <a:pPr algn="ctr"/>
            <a:r>
              <a:rPr lang="en-US" dirty="0">
                <a:solidFill>
                  <a:schemeClr val="dk1"/>
                </a:solidFill>
                <a:latin typeface="Times New Roman" panose="02020603050405020304" pitchFamily="18" charset="0"/>
                <a:ea typeface="Times New Roman" panose="02020603050405020304"/>
                <a:cs typeface="Times New Roman" panose="02020603050405020304" pitchFamily="18" charset="0"/>
                <a:sym typeface="Times New Roman" panose="02020603050405020304"/>
              </a:rPr>
              <a:t>Please return back at the given time . We have much more to do </a:t>
            </a:r>
            <a:endParaRPr dirty="0">
              <a:latin typeface="Times New Roman" panose="02020603050405020304" pitchFamily="18" charset="0"/>
              <a:cs typeface="Times New Roman" panose="02020603050405020304" pitchFamily="18" charset="0"/>
            </a:endParaRPr>
          </a:p>
          <a:p>
            <a:pPr algn="ctr"/>
            <a:endParaRPr dirty="0">
              <a:solidFill>
                <a:schemeClr val="dk1"/>
              </a:solidFill>
              <a:latin typeface="Times New Roman" panose="02020603050405020304" pitchFamily="18" charset="0"/>
              <a:ea typeface="Calibri" panose="020F0502020204030204"/>
              <a:cs typeface="Times New Roman" panose="02020603050405020304" pitchFamily="18" charset="0"/>
              <a:sym typeface="Calibri" panose="020F0502020204030204"/>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6060" y="1244938"/>
            <a:ext cx="7429499" cy="623933"/>
          </a:xfrm>
        </p:spPr>
        <p:txBody>
          <a:bodyPr>
            <a:normAutofit fontScale="90000"/>
          </a:bodyPr>
          <a:lstStyle/>
          <a:p>
            <a:r>
              <a:rPr lang="en-GB" b="1" dirty="0">
                <a:latin typeface="Times New Roman" panose="02020603050405020304" pitchFamily="18" charset="0"/>
                <a:cs typeface="Times New Roman" panose="02020603050405020304" pitchFamily="18" charset="0"/>
              </a:rPr>
              <a:t>Importance of </a:t>
            </a:r>
            <a:r>
              <a:rPr lang="en-GB" b="1" dirty="0" smtClean="0">
                <a:latin typeface="Times New Roman" panose="02020603050405020304" pitchFamily="18" charset="0"/>
                <a:cs typeface="Times New Roman" panose="02020603050405020304" pitchFamily="18" charset="0"/>
              </a:rPr>
              <a:t>SWOC Analysis </a:t>
            </a:r>
            <a:endParaRPr lang="en-GB"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56060" y="2444750"/>
            <a:ext cx="7429499" cy="3136901"/>
          </a:xfrm>
        </p:spPr>
        <p:txBody>
          <a:bodyPr>
            <a:normAutofit/>
          </a:bodyPr>
          <a:lstStyle/>
          <a:p>
            <a:r>
              <a:rPr lang="en-GB" sz="2700" dirty="0">
                <a:latin typeface="Times New Roman" panose="02020603050405020304" pitchFamily="18" charset="0"/>
                <a:cs typeface="Times New Roman" panose="02020603050405020304" pitchFamily="18" charset="0"/>
              </a:rPr>
              <a:t>To identify their strengths and opportunities that can be used to address weaknesses and to minimize </a:t>
            </a:r>
            <a:r>
              <a:rPr lang="en-GB" sz="2700" dirty="0" smtClean="0">
                <a:latin typeface="Times New Roman" panose="02020603050405020304" pitchFamily="18" charset="0"/>
                <a:cs typeface="Times New Roman" panose="02020603050405020304" pitchFamily="18" charset="0"/>
              </a:rPr>
              <a:t>challenges. </a:t>
            </a:r>
            <a:endParaRPr lang="en-GB" sz="2700" dirty="0">
              <a:latin typeface="Times New Roman" panose="02020603050405020304" pitchFamily="18" charset="0"/>
              <a:cs typeface="Times New Roman" panose="02020603050405020304" pitchFamily="18" charset="0"/>
            </a:endParaRPr>
          </a:p>
          <a:p>
            <a:r>
              <a:rPr lang="en-GB" sz="2700" dirty="0">
                <a:latin typeface="Times New Roman" panose="02020603050405020304" pitchFamily="18" charset="0"/>
                <a:cs typeface="Times New Roman" panose="02020603050405020304" pitchFamily="18" charset="0"/>
              </a:rPr>
              <a:t>To identify more specific and important areas to focus on </a:t>
            </a:r>
            <a:endParaRPr lang="en-AU" sz="2700" dirty="0">
              <a:latin typeface="Times New Roman" panose="02020603050405020304" pitchFamily="18" charset="0"/>
              <a:cs typeface="Times New Roman" panose="02020603050405020304" pitchFamily="18" charset="0"/>
            </a:endParaRPr>
          </a:p>
        </p:txBody>
      </p:sp>
      <p:pic>
        <p:nvPicPr>
          <p:cNvPr id="4" name="object 17"/>
          <p:cNvPicPr/>
          <p:nvPr/>
        </p:nvPicPr>
        <p:blipFill>
          <a:blip r:embed="rId2" cstate="print"/>
          <a:stretch>
            <a:fillRect/>
          </a:stretch>
        </p:blipFill>
        <p:spPr>
          <a:xfrm>
            <a:off x="152400" y="262622"/>
            <a:ext cx="886197" cy="881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143000"/>
          </a:xfrm>
        </p:spPr>
        <p:txBody>
          <a:bodyPr>
            <a:normAutofit fontScale="90000"/>
          </a:bodyPr>
          <a:lstStyle/>
          <a:p>
            <a:r>
              <a:rPr lang="en-AU" b="1" dirty="0">
                <a:latin typeface="Times New Roman" panose="02020603050405020304" pitchFamily="18" charset="0"/>
                <a:cs typeface="Times New Roman" panose="02020603050405020304" pitchFamily="18" charset="0"/>
              </a:rPr>
              <a:t>Consider outcomes of swot analysis while setting goals </a:t>
            </a:r>
          </a:p>
        </p:txBody>
      </p:sp>
      <p:sp>
        <p:nvSpPr>
          <p:cNvPr id="3" name="Content Placeholder 2"/>
          <p:cNvSpPr>
            <a:spLocks noGrp="1"/>
          </p:cNvSpPr>
          <p:nvPr>
            <p:ph idx="1"/>
          </p:nvPr>
        </p:nvSpPr>
        <p:spPr>
          <a:xfrm>
            <a:off x="457200" y="2667000"/>
            <a:ext cx="8229600" cy="4525963"/>
          </a:xfrm>
        </p:spPr>
        <p:txBody>
          <a:bodyPr>
            <a:noAutofit/>
          </a:bodyPr>
          <a:lstStyle/>
          <a:p>
            <a:pPr lvl="0"/>
            <a:r>
              <a:rPr lang="en-AU" sz="2700" dirty="0">
                <a:latin typeface="Times New Roman" panose="02020603050405020304" pitchFamily="18" charset="0"/>
                <a:cs typeface="Times New Roman" panose="02020603050405020304" pitchFamily="18" charset="0"/>
              </a:rPr>
              <a:t>Setting goals to address the weaknesses</a:t>
            </a:r>
            <a:endParaRPr lang="en-US" sz="2700" dirty="0">
              <a:latin typeface="Times New Roman" panose="02020603050405020304" pitchFamily="18" charset="0"/>
              <a:cs typeface="Times New Roman" panose="02020603050405020304" pitchFamily="18" charset="0"/>
            </a:endParaRPr>
          </a:p>
          <a:p>
            <a:pPr lvl="0"/>
            <a:r>
              <a:rPr lang="en-AU" sz="2700" dirty="0">
                <a:latin typeface="Times New Roman" panose="02020603050405020304" pitchFamily="18" charset="0"/>
                <a:cs typeface="Times New Roman" panose="02020603050405020304" pitchFamily="18" charset="0"/>
              </a:rPr>
              <a:t>Aligning goals with internal strengths and external trends </a:t>
            </a:r>
            <a:endParaRPr lang="en-US" sz="2700" dirty="0">
              <a:latin typeface="Times New Roman" panose="02020603050405020304" pitchFamily="18" charset="0"/>
              <a:cs typeface="Times New Roman" panose="02020603050405020304" pitchFamily="18" charset="0"/>
            </a:endParaRPr>
          </a:p>
          <a:p>
            <a:pPr lvl="0"/>
            <a:r>
              <a:rPr lang="en-AU" sz="2700" dirty="0">
                <a:latin typeface="Times New Roman" panose="02020603050405020304" pitchFamily="18" charset="0"/>
                <a:cs typeface="Times New Roman" panose="02020603050405020304" pitchFamily="18" charset="0"/>
              </a:rPr>
              <a:t>Making goals realistic and practical considering the weaknesses and </a:t>
            </a:r>
            <a:r>
              <a:rPr lang="en-US" sz="2700" dirty="0" smtClean="0">
                <a:latin typeface="Times New Roman" panose="02020603050405020304" pitchFamily="18" charset="0"/>
                <a:cs typeface="Times New Roman" panose="02020603050405020304" pitchFamily="18" charset="0"/>
              </a:rPr>
              <a:t>challenges</a:t>
            </a:r>
            <a:endParaRPr lang="en-US" sz="2700" dirty="0">
              <a:latin typeface="Times New Roman" panose="02020603050405020304" pitchFamily="18" charset="0"/>
              <a:cs typeface="Times New Roman" panose="02020603050405020304" pitchFamily="18" charset="0"/>
            </a:endParaRPr>
          </a:p>
          <a:p>
            <a:endParaRPr lang="en-US" sz="2700" dirty="0">
              <a:latin typeface="Times New Roman" panose="02020603050405020304" pitchFamily="18" charset="0"/>
              <a:cs typeface="Times New Roman" panose="02020603050405020304" pitchFamily="18" charset="0"/>
            </a:endParaRPr>
          </a:p>
        </p:txBody>
      </p:sp>
      <p:pic>
        <p:nvPicPr>
          <p:cNvPr id="4" name="object 17"/>
          <p:cNvPicPr/>
          <p:nvPr/>
        </p:nvPicPr>
        <p:blipFill>
          <a:blip r:embed="rId2" cstate="print"/>
          <a:stretch>
            <a:fillRect/>
          </a:stretch>
        </p:blipFill>
        <p:spPr>
          <a:xfrm>
            <a:off x="152400" y="262622"/>
            <a:ext cx="886197" cy="881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6"/>
          <p:cNvSpPr txBox="1">
            <a:spLocks noGrp="1"/>
          </p:cNvSpPr>
          <p:nvPr>
            <p:ph type="title"/>
          </p:nvPr>
        </p:nvSpPr>
        <p:spPr>
          <a:xfrm>
            <a:off x="992877" y="219929"/>
            <a:ext cx="7924800" cy="1119505"/>
          </a:xfrm>
          <a:prstGeom prst="rect">
            <a:avLst/>
          </a:prstGeom>
        </p:spPr>
        <p:txBody>
          <a:bodyPr vert="horz" wrap="square" lIns="0" tIns="12065" rIns="0" bIns="0" rtlCol="0">
            <a:spAutoFit/>
          </a:bodyPr>
          <a:lstStyle/>
          <a:p>
            <a:pPr marL="12700">
              <a:lnSpc>
                <a:spcPct val="100000"/>
              </a:lnSpc>
              <a:spcBef>
                <a:spcPts val="95"/>
              </a:spcBef>
            </a:pPr>
            <a:r>
              <a:rPr lang="en-US" b="1" spc="-100" dirty="0">
                <a:latin typeface="Times New Roman" panose="02020603050405020304" pitchFamily="18" charset="0"/>
                <a:cs typeface="Times New Roman" panose="02020603050405020304" pitchFamily="18" charset="0"/>
              </a:rPr>
              <a:t>Lunch </a:t>
            </a:r>
            <a:r>
              <a:rPr b="1" spc="-15" dirty="0">
                <a:latin typeface="Times New Roman" panose="02020603050405020304" pitchFamily="18" charset="0"/>
                <a:cs typeface="Times New Roman" panose="02020603050405020304" pitchFamily="18" charset="0"/>
              </a:rPr>
              <a:t>Break</a:t>
            </a:r>
            <a:r>
              <a:rPr b="1" spc="45" dirty="0">
                <a:latin typeface="Times New Roman" panose="02020603050405020304" pitchFamily="18" charset="0"/>
                <a:cs typeface="Times New Roman" panose="02020603050405020304" pitchFamily="18" charset="0"/>
              </a:rPr>
              <a:t> </a:t>
            </a:r>
            <a:br>
              <a:rPr b="1" spc="45" dirty="0">
                <a:latin typeface="Times New Roman" panose="02020603050405020304" pitchFamily="18" charset="0"/>
                <a:cs typeface="Times New Roman" panose="02020603050405020304" pitchFamily="18" charset="0"/>
              </a:rPr>
            </a:br>
            <a:r>
              <a:rPr sz="2800" b="1" dirty="0">
                <a:latin typeface="Times New Roman" panose="02020603050405020304" pitchFamily="18" charset="0"/>
                <a:cs typeface="Times New Roman" panose="02020603050405020304" pitchFamily="18" charset="0"/>
              </a:rPr>
              <a:t>(1:</a:t>
            </a:r>
            <a:r>
              <a:rPr lang="en-US" sz="2800" b="1" dirty="0">
                <a:latin typeface="Times New Roman" panose="02020603050405020304" pitchFamily="18" charset="0"/>
                <a:cs typeface="Times New Roman" panose="02020603050405020304" pitchFamily="18" charset="0"/>
              </a:rPr>
              <a:t>0</a:t>
            </a:r>
            <a:r>
              <a:rPr sz="2800" b="1" dirty="0">
                <a:latin typeface="Times New Roman" panose="02020603050405020304" pitchFamily="18" charset="0"/>
                <a:cs typeface="Times New Roman" panose="02020603050405020304" pitchFamily="18" charset="0"/>
              </a:rPr>
              <a:t>0</a:t>
            </a:r>
            <a:r>
              <a:rPr sz="2800" b="1" spc="-30" dirty="0">
                <a:latin typeface="Times New Roman" panose="02020603050405020304" pitchFamily="18" charset="0"/>
                <a:cs typeface="Times New Roman" panose="02020603050405020304" pitchFamily="18" charset="0"/>
              </a:rPr>
              <a:t> </a:t>
            </a:r>
            <a:r>
              <a:rPr sz="2800" b="1" dirty="0">
                <a:latin typeface="Times New Roman" panose="02020603050405020304" pitchFamily="18" charset="0"/>
                <a:cs typeface="Times New Roman" panose="02020603050405020304" pitchFamily="18" charset="0"/>
              </a:rPr>
              <a:t>–</a:t>
            </a:r>
            <a:r>
              <a:rPr sz="2800" b="1" spc="-20" dirty="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2</a:t>
            </a:r>
            <a:r>
              <a:rPr sz="2800" b="1" dirty="0">
                <a:latin typeface="Times New Roman" panose="02020603050405020304" pitchFamily="18" charset="0"/>
                <a:cs typeface="Times New Roman" panose="02020603050405020304" pitchFamily="18" charset="0"/>
              </a:rPr>
              <a:t>:</a:t>
            </a:r>
            <a:r>
              <a:rPr lang="en-US" sz="2800" b="1" dirty="0">
                <a:latin typeface="Times New Roman" panose="02020603050405020304" pitchFamily="18" charset="0"/>
                <a:cs typeface="Times New Roman" panose="02020603050405020304" pitchFamily="18" charset="0"/>
              </a:rPr>
              <a:t>00 P</a:t>
            </a:r>
            <a:r>
              <a:rPr sz="2800" b="1" dirty="0">
                <a:latin typeface="Times New Roman" panose="02020603050405020304" pitchFamily="18" charset="0"/>
                <a:cs typeface="Times New Roman" panose="02020603050405020304" pitchFamily="18" charset="0"/>
              </a:rPr>
              <a:t>M)</a:t>
            </a:r>
          </a:p>
        </p:txBody>
      </p:sp>
      <p:pic>
        <p:nvPicPr>
          <p:cNvPr id="8" name="Content Placeholder 7"/>
          <p:cNvPicPr>
            <a:picLocks noGrp="1" noChangeAspect="1"/>
          </p:cNvPicPr>
          <p:nvPr>
            <p:ph idx="1"/>
          </p:nvPr>
        </p:nvPicPr>
        <p:blipFill>
          <a:blip r:embed="rId2"/>
          <a:stretch>
            <a:fillRect/>
          </a:stretch>
        </p:blipFill>
        <p:spPr>
          <a:xfrm>
            <a:off x="2590800" y="1981200"/>
            <a:ext cx="4267200" cy="4267200"/>
          </a:xfrm>
          <a:prstGeom prst="rect">
            <a:avLst/>
          </a:prstGeom>
        </p:spPr>
      </p:pic>
      <p:grpSp>
        <p:nvGrpSpPr>
          <p:cNvPr id="9" name="object 4"/>
          <p:cNvGrpSpPr/>
          <p:nvPr/>
        </p:nvGrpSpPr>
        <p:grpSpPr>
          <a:xfrm>
            <a:off x="425320" y="1464071"/>
            <a:ext cx="8305800" cy="45719"/>
            <a:chOff x="0" y="768057"/>
            <a:chExt cx="9144380" cy="4507706"/>
          </a:xfrm>
        </p:grpSpPr>
        <p:pic>
          <p:nvPicPr>
            <p:cNvPr id="10" name="object 5"/>
            <p:cNvPicPr/>
            <p:nvPr/>
          </p:nvPicPr>
          <p:blipFill>
            <a:blip r:embed="rId3" cstate="print"/>
            <a:stretch>
              <a:fillRect/>
            </a:stretch>
          </p:blipFill>
          <p:spPr>
            <a:xfrm>
              <a:off x="0" y="768057"/>
              <a:ext cx="9143999" cy="153835"/>
            </a:xfrm>
            <a:prstGeom prst="rect">
              <a:avLst/>
            </a:prstGeom>
          </p:spPr>
        </p:pic>
        <p:sp>
          <p:nvSpPr>
            <p:cNvPr id="11" name="object 6"/>
            <p:cNvSpPr/>
            <p:nvPr/>
          </p:nvSpPr>
          <p:spPr>
            <a:xfrm>
              <a:off x="6095" y="804672"/>
              <a:ext cx="9138285" cy="45720"/>
            </a:xfrm>
            <a:custGeom>
              <a:avLst/>
              <a:gdLst/>
              <a:ahLst/>
              <a:cxnLst/>
              <a:rect l="l" t="t" r="r" b="b"/>
              <a:pathLst>
                <a:path w="9138285" h="45719">
                  <a:moveTo>
                    <a:pt x="0" y="45465"/>
                  </a:moveTo>
                  <a:lnTo>
                    <a:pt x="9137777" y="0"/>
                  </a:lnTo>
                </a:path>
              </a:pathLst>
            </a:custGeom>
            <a:ln w="24384">
              <a:solidFill>
                <a:srgbClr val="4F81BC"/>
              </a:solidFill>
            </a:ln>
          </p:spPr>
          <p:txBody>
            <a:bodyPr wrap="square" lIns="0" tIns="0" rIns="0" bIns="0" rtlCol="0"/>
            <a:lstStyle/>
            <a:p>
              <a:endParaRPr/>
            </a:p>
          </p:txBody>
        </p:sp>
        <p:pic>
          <p:nvPicPr>
            <p:cNvPr id="12" name="object 8"/>
            <p:cNvPicPr/>
            <p:nvPr/>
          </p:nvPicPr>
          <p:blipFill>
            <a:blip r:embed="rId4" cstate="print"/>
            <a:stretch>
              <a:fillRect/>
            </a:stretch>
          </p:blipFill>
          <p:spPr>
            <a:xfrm>
              <a:off x="555695" y="2512878"/>
              <a:ext cx="8127365" cy="2762885"/>
            </a:xfrm>
            <a:prstGeom prst="rect">
              <a:avLst/>
            </a:prstGeom>
          </p:spPr>
        </p:pic>
      </p:grpSp>
      <p:pic>
        <p:nvPicPr>
          <p:cNvPr id="13" name="object 17"/>
          <p:cNvPicPr/>
          <p:nvPr/>
        </p:nvPicPr>
        <p:blipFill>
          <a:blip r:embed="rId5" cstate="print"/>
          <a:stretch>
            <a:fillRect/>
          </a:stretch>
        </p:blipFill>
        <p:spPr>
          <a:xfrm>
            <a:off x="152400" y="262622"/>
            <a:ext cx="886197" cy="88172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56060" y="1454818"/>
            <a:ext cx="7429499" cy="4150895"/>
          </a:xfrm>
        </p:spPr>
        <p:txBody>
          <a:bodyPr/>
          <a:lstStyle/>
          <a:p>
            <a:r>
              <a:rPr lang="en-AU" sz="3000" b="1" dirty="0">
                <a:latin typeface="Times New Roman" panose="02020603050405020304" pitchFamily="18" charset="0"/>
                <a:cs typeface="Times New Roman" panose="02020603050405020304" pitchFamily="18" charset="0"/>
              </a:rPr>
              <a:t>Review your goals </a:t>
            </a:r>
          </a:p>
          <a:p>
            <a:pPr lvl="1"/>
            <a:r>
              <a:rPr lang="en-AU" sz="2700" dirty="0">
                <a:latin typeface="Times New Roman" panose="02020603050405020304" pitchFamily="18" charset="0"/>
                <a:cs typeface="Times New Roman" panose="02020603050405020304" pitchFamily="18" charset="0"/>
              </a:rPr>
              <a:t>Are they realistic and desirable? </a:t>
            </a:r>
          </a:p>
          <a:p>
            <a:pPr lvl="1"/>
            <a:r>
              <a:rPr lang="en-AU" sz="2700" dirty="0">
                <a:latin typeface="Times New Roman" panose="02020603050405020304" pitchFamily="18" charset="0"/>
                <a:cs typeface="Times New Roman" panose="02020603050405020304" pitchFamily="18" charset="0"/>
              </a:rPr>
              <a:t>Do they reflect issues surfaced in the situational analysis?</a:t>
            </a:r>
          </a:p>
          <a:p>
            <a:pPr lvl="1"/>
            <a:r>
              <a:rPr lang="en-AU" sz="2700" dirty="0">
                <a:latin typeface="Times New Roman" panose="02020603050405020304" pitchFamily="18" charset="0"/>
                <a:cs typeface="Times New Roman" panose="02020603050405020304" pitchFamily="18" charset="0"/>
              </a:rPr>
              <a:t>Do they utilize strengths and address weaknesses?</a:t>
            </a:r>
          </a:p>
          <a:p>
            <a:pPr lvl="1"/>
            <a:r>
              <a:rPr lang="en-AU" sz="2700" dirty="0">
                <a:latin typeface="Times New Roman" panose="02020603050405020304" pitchFamily="18" charset="0"/>
                <a:cs typeface="Times New Roman" panose="02020603050405020304" pitchFamily="18" charset="0"/>
              </a:rPr>
              <a:t>Do they consider opportunities and </a:t>
            </a:r>
            <a:r>
              <a:rPr lang="en-AU" sz="2700" dirty="0" smtClean="0">
                <a:latin typeface="Times New Roman" panose="02020603050405020304" pitchFamily="18" charset="0"/>
                <a:cs typeface="Times New Roman" panose="02020603050405020304" pitchFamily="18" charset="0"/>
              </a:rPr>
              <a:t>challenges? </a:t>
            </a:r>
            <a:endParaRPr lang="en-AU" sz="2700" dirty="0">
              <a:latin typeface="Times New Roman" panose="02020603050405020304" pitchFamily="18" charset="0"/>
              <a:cs typeface="Times New Roman" panose="02020603050405020304" pitchFamily="18" charset="0"/>
            </a:endParaRPr>
          </a:p>
          <a:p>
            <a:endParaRPr lang="en-AU" dirty="0">
              <a:latin typeface="Times New Roman" panose="02020603050405020304" pitchFamily="18" charset="0"/>
              <a:cs typeface="Times New Roman" panose="02020603050405020304" pitchFamily="18" charset="0"/>
            </a:endParaRPr>
          </a:p>
        </p:txBody>
      </p:sp>
      <p:pic>
        <p:nvPicPr>
          <p:cNvPr id="4" name="object 17"/>
          <p:cNvPicPr/>
          <p:nvPr/>
        </p:nvPicPr>
        <p:blipFill>
          <a:blip r:embed="rId2" cstate="print"/>
          <a:stretch>
            <a:fillRect/>
          </a:stretch>
        </p:blipFill>
        <p:spPr>
          <a:xfrm>
            <a:off x="152400" y="262622"/>
            <a:ext cx="886197" cy="881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971800"/>
            <a:ext cx="7772400" cy="1905000"/>
          </a:xfrm>
        </p:spPr>
        <p:txBody>
          <a:bodyPr>
            <a:normAutofit/>
          </a:bodyPr>
          <a:lstStyle/>
          <a:p>
            <a:r>
              <a:rPr lang="en-US" sz="3200" b="1" dirty="0">
                <a:latin typeface="Times New Roman" panose="02020603050405020304" pitchFamily="18" charset="0"/>
                <a:cs typeface="Times New Roman" panose="02020603050405020304" pitchFamily="18" charset="0"/>
              </a:rPr>
              <a:t>CHANGE MANAGEMENT/ SCHOOL IMPROVEMENT AND MONITORING PLAN</a:t>
            </a:r>
          </a:p>
        </p:txBody>
      </p:sp>
      <p:pic>
        <p:nvPicPr>
          <p:cNvPr id="5" name="Picture 4" descr="Design Ethnography-study human behavior in-situ to find delight &amp; pa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1447800"/>
            <a:ext cx="2743200" cy="154305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14400" y="2546865"/>
            <a:ext cx="7236965" cy="2962874"/>
          </a:xfrm>
          <a:prstGeom prst="rect">
            <a:avLst/>
          </a:prstGeom>
        </p:spPr>
        <p:txBody>
          <a:bodyPr vert="horz" wrap="square" lIns="0" tIns="8140" rIns="0" bIns="0" rtlCol="0" anchor="ctr">
            <a:spAutoFit/>
          </a:bodyPr>
          <a:lstStyle/>
          <a:p>
            <a:pPr lvl="0" algn="l"/>
            <a:r>
              <a:rPr lang="en-US" sz="2400" dirty="0">
                <a:latin typeface="Times New Roman" panose="02020603050405020304" pitchFamily="18" charset="0"/>
                <a:cs typeface="Times New Roman" panose="02020603050405020304" pitchFamily="18" charset="0"/>
              </a:rPr>
              <a:t>Discuss an overview of the CPD monitoring plan.</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Develop detailed cluster wise monitoring plan. </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Develop understanding the change management concept in depth. </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Develop a Human Resources Mobilization Plan in the Clusters for School Teacher Professional Development.</a:t>
            </a:r>
            <a:br>
              <a:rPr lang="en-US" sz="2400" dirty="0">
                <a:latin typeface="Times New Roman" panose="02020603050405020304" pitchFamily="18" charset="0"/>
                <a:cs typeface="Times New Roman" panose="02020603050405020304" pitchFamily="18" charset="0"/>
              </a:rPr>
            </a:br>
            <a:r>
              <a:rPr lang="en-US" sz="2400" dirty="0"/>
              <a:t> </a:t>
            </a:r>
            <a:br>
              <a:rPr lang="en-US" sz="2400" dirty="0"/>
            </a:br>
            <a:r>
              <a:rPr lang="en-US" sz="2400" dirty="0">
                <a:latin typeface="Times New Roman" panose="02020603050405020304" pitchFamily="18" charset="0"/>
                <a:cs typeface="Times New Roman" panose="02020603050405020304" pitchFamily="18" charset="0"/>
              </a:rPr>
              <a:t> </a:t>
            </a:r>
          </a:p>
        </p:txBody>
      </p:sp>
      <p:pic>
        <p:nvPicPr>
          <p:cNvPr id="18" name="Picture 2" descr="Learning Objective - Primary Mathematic Learning Cente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63497" y="307482"/>
            <a:ext cx="3505200" cy="1521318"/>
          </a:xfrm>
          <a:prstGeom prst="rect">
            <a:avLst/>
          </a:prstGeom>
          <a:noFill/>
          <a:extLst>
            <a:ext uri="{909E8E84-426E-40DD-AFC4-6F175D3DCCD1}">
              <a14:hiddenFill xmlns:a14="http://schemas.microsoft.com/office/drawing/2010/main">
                <a:solidFill>
                  <a:srgbClr val="FFFFFF"/>
                </a:solidFill>
              </a14:hiddenFill>
            </a:ext>
          </a:extLst>
        </p:spPr>
      </p:pic>
      <p:pic>
        <p:nvPicPr>
          <p:cNvPr id="19" name="object 17"/>
          <p:cNvPicPr/>
          <p:nvPr/>
        </p:nvPicPr>
        <p:blipFill>
          <a:blip r:embed="rId3" cstate="print"/>
          <a:stretch>
            <a:fillRect/>
          </a:stretch>
        </p:blipFill>
        <p:spPr>
          <a:xfrm>
            <a:off x="136583" y="152400"/>
            <a:ext cx="886197" cy="88172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6060" y="1001630"/>
            <a:ext cx="7429499" cy="649705"/>
          </a:xfrm>
        </p:spPr>
        <p:txBody>
          <a:bodyPr>
            <a:normAutofit fontScale="90000"/>
          </a:bodyPr>
          <a:lstStyle/>
          <a:p>
            <a:r>
              <a:rPr lang="en-AU" dirty="0">
                <a:solidFill>
                  <a:schemeClr val="bg1">
                    <a:lumMod val="95000"/>
                    <a:lumOff val="5000"/>
                  </a:schemeClr>
                </a:solidFill>
                <a:latin typeface="Times New Roman" panose="02020603050405020304" pitchFamily="18" charset="0"/>
                <a:cs typeface="Times New Roman" panose="02020603050405020304" pitchFamily="18" charset="0"/>
              </a:rPr>
              <a:t>How to get there? Action Planning </a:t>
            </a:r>
          </a:p>
        </p:txBody>
      </p:sp>
      <p:sp>
        <p:nvSpPr>
          <p:cNvPr id="3" name="Content Placeholder 2"/>
          <p:cNvSpPr>
            <a:spLocks noGrp="1"/>
          </p:cNvSpPr>
          <p:nvPr>
            <p:ph idx="1"/>
          </p:nvPr>
        </p:nvSpPr>
        <p:spPr>
          <a:xfrm>
            <a:off x="628650" y="1651334"/>
            <a:ext cx="7886700" cy="4075572"/>
          </a:xfrm>
        </p:spPr>
        <p:txBody>
          <a:bodyPr/>
          <a:lstStyle/>
          <a:p>
            <a:pPr marL="0" indent="0">
              <a:buNone/>
            </a:pPr>
            <a:r>
              <a:rPr lang="en-AU" dirty="0">
                <a:solidFill>
                  <a:schemeClr val="bg1">
                    <a:lumMod val="95000"/>
                    <a:lumOff val="5000"/>
                  </a:schemeClr>
                </a:solidFill>
                <a:latin typeface="Times New Roman" panose="02020603050405020304" pitchFamily="18" charset="0"/>
                <a:cs typeface="Times New Roman" panose="02020603050405020304" pitchFamily="18" charset="0"/>
              </a:rPr>
              <a:t>Goal 1. </a:t>
            </a:r>
          </a:p>
        </p:txBody>
      </p:sp>
      <p:graphicFrame>
        <p:nvGraphicFramePr>
          <p:cNvPr id="4" name="Table 3"/>
          <p:cNvGraphicFramePr>
            <a:graphicFrameLocks noGrp="1"/>
          </p:cNvGraphicFramePr>
          <p:nvPr>
            <p:extLst>
              <p:ext uri="{D42A27DB-BD31-4B8C-83A1-F6EECF244321}">
                <p14:modId xmlns:p14="http://schemas.microsoft.com/office/powerpoint/2010/main" val="4012046362"/>
              </p:ext>
            </p:extLst>
          </p:nvPr>
        </p:nvGraphicFramePr>
        <p:xfrm>
          <a:off x="429126" y="1575134"/>
          <a:ext cx="8434137" cy="3831209"/>
        </p:xfrm>
        <a:graphic>
          <a:graphicData uri="http://schemas.openxmlformats.org/drawingml/2006/table">
            <a:tbl>
              <a:tblPr>
                <a:tableStyleId>{BDBED569-4797-4DF1-A0F4-6AAB3CD982D8}</a:tableStyleId>
              </a:tblPr>
              <a:tblGrid>
                <a:gridCol w="4948956">
                  <a:extLst>
                    <a:ext uri="{9D8B030D-6E8A-4147-A177-3AD203B41FA5}">
                      <a16:colId xmlns="" xmlns:a16="http://schemas.microsoft.com/office/drawing/2014/main" val="20000"/>
                    </a:ext>
                  </a:extLst>
                </a:gridCol>
                <a:gridCol w="1161728">
                  <a:extLst>
                    <a:ext uri="{9D8B030D-6E8A-4147-A177-3AD203B41FA5}">
                      <a16:colId xmlns="" xmlns:a16="http://schemas.microsoft.com/office/drawing/2014/main" val="20001"/>
                    </a:ext>
                  </a:extLst>
                </a:gridCol>
                <a:gridCol w="929381">
                  <a:extLst>
                    <a:ext uri="{9D8B030D-6E8A-4147-A177-3AD203B41FA5}">
                      <a16:colId xmlns="" xmlns:a16="http://schemas.microsoft.com/office/drawing/2014/main" val="20002"/>
                    </a:ext>
                  </a:extLst>
                </a:gridCol>
                <a:gridCol w="1394072">
                  <a:extLst>
                    <a:ext uri="{9D8B030D-6E8A-4147-A177-3AD203B41FA5}">
                      <a16:colId xmlns="" xmlns:a16="http://schemas.microsoft.com/office/drawing/2014/main" val="20003"/>
                    </a:ext>
                  </a:extLst>
                </a:gridCol>
              </a:tblGrid>
              <a:tr h="685165">
                <a:tc>
                  <a:txBody>
                    <a:bodyPr/>
                    <a:lstStyle/>
                    <a:p>
                      <a:pPr algn="just">
                        <a:lnSpc>
                          <a:spcPct val="107000"/>
                        </a:lnSpc>
                        <a:spcAft>
                          <a:spcPts val="800"/>
                        </a:spcAft>
                      </a:pPr>
                      <a:r>
                        <a:rPr lang="en-AU" sz="2100" dirty="0">
                          <a:effectLst/>
                          <a:latin typeface="Times New Roman" panose="02020603050405020304" pitchFamily="18" charset="0"/>
                          <a:cs typeface="Times New Roman" panose="02020603050405020304" pitchFamily="18" charset="0"/>
                        </a:rPr>
                        <a:t>Action Steps/ Strategies </a:t>
                      </a:r>
                      <a:endParaRPr lang="en-AU" sz="2100" dirty="0">
                        <a:solidFill>
                          <a:schemeClr val="bg2">
                            <a:lumMod val="75000"/>
                          </a:schemeClr>
                        </a:solidFill>
                        <a:effectLst/>
                        <a:latin typeface="Times New Roman" panose="02020603050405020304" pitchFamily="18" charset="0"/>
                        <a:cs typeface="Times New Roman" panose="02020603050405020304" pitchFamily="18" charset="0"/>
                      </a:endParaRPr>
                    </a:p>
                  </a:txBody>
                  <a:tcPr marL="51435" marR="51435" marT="0" marB="0"/>
                </a:tc>
                <a:tc>
                  <a:txBody>
                    <a:bodyPr/>
                    <a:lstStyle/>
                    <a:p>
                      <a:pPr algn="just">
                        <a:lnSpc>
                          <a:spcPct val="107000"/>
                        </a:lnSpc>
                        <a:spcAft>
                          <a:spcPts val="800"/>
                        </a:spcAft>
                        <a:buClrTx/>
                        <a:buSzTx/>
                        <a:buFontTx/>
                      </a:pPr>
                      <a:r>
                        <a:rPr lang="en-AU" sz="2100" dirty="0">
                          <a:effectLst/>
                          <a:latin typeface="Times New Roman" panose="02020603050405020304" pitchFamily="18" charset="0"/>
                          <a:cs typeface="Times New Roman" panose="02020603050405020304" pitchFamily="18" charset="0"/>
                        </a:rPr>
                        <a:t> Who? </a:t>
                      </a:r>
                    </a:p>
                  </a:txBody>
                  <a:tcPr marL="51435" marR="51435" marT="0" marB="0"/>
                </a:tc>
                <a:tc>
                  <a:txBody>
                    <a:bodyPr/>
                    <a:lstStyle/>
                    <a:p>
                      <a:pPr algn="just">
                        <a:lnSpc>
                          <a:spcPct val="107000"/>
                        </a:lnSpc>
                        <a:spcAft>
                          <a:spcPts val="800"/>
                        </a:spcAft>
                      </a:pPr>
                      <a:r>
                        <a:rPr lang="en-AU" sz="2100" dirty="0">
                          <a:effectLst/>
                          <a:latin typeface="Times New Roman" panose="02020603050405020304" pitchFamily="18" charset="0"/>
                          <a:cs typeface="Times New Roman" panose="02020603050405020304" pitchFamily="18" charset="0"/>
                        </a:rPr>
                        <a:t> When?</a:t>
                      </a:r>
                    </a:p>
                  </a:txBody>
                  <a:tcPr marL="51435" marR="51435" marT="0" marB="0"/>
                </a:tc>
                <a:tc>
                  <a:txBody>
                    <a:bodyPr/>
                    <a:lstStyle/>
                    <a:p>
                      <a:pPr algn="just">
                        <a:lnSpc>
                          <a:spcPct val="107000"/>
                        </a:lnSpc>
                        <a:spcAft>
                          <a:spcPts val="800"/>
                        </a:spcAft>
                      </a:pPr>
                      <a:r>
                        <a:rPr lang="en-AU" sz="2100" dirty="0">
                          <a:effectLst/>
                          <a:latin typeface="Times New Roman" panose="02020603050405020304" pitchFamily="18" charset="0"/>
                          <a:cs typeface="Times New Roman" panose="02020603050405020304" pitchFamily="18" charset="0"/>
                        </a:rPr>
                        <a:t> Resources</a:t>
                      </a:r>
                      <a:endParaRPr lang="en-AU" sz="2100" dirty="0">
                        <a:solidFill>
                          <a:schemeClr val="bg2">
                            <a:lumMod val="75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 xmlns:a16="http://schemas.microsoft.com/office/drawing/2014/main" val="10000"/>
                  </a:ext>
                </a:extLst>
              </a:tr>
              <a:tr h="761048">
                <a:tc>
                  <a:txBody>
                    <a:bodyPr/>
                    <a:lstStyle/>
                    <a:p>
                      <a:pPr algn="just">
                        <a:lnSpc>
                          <a:spcPct val="107000"/>
                        </a:lnSpc>
                        <a:spcAft>
                          <a:spcPts val="800"/>
                        </a:spcAft>
                      </a:pPr>
                      <a:endParaRPr lang="en-AU" sz="2100" dirty="0">
                        <a:effectLst/>
                      </a:endParaRPr>
                    </a:p>
                    <a:p>
                      <a:pPr algn="just">
                        <a:lnSpc>
                          <a:spcPct val="107000"/>
                        </a:lnSpc>
                        <a:spcAft>
                          <a:spcPts val="800"/>
                        </a:spcAft>
                      </a:pPr>
                      <a:endParaRPr lang="en-AU" sz="2100" dirty="0">
                        <a:solidFill>
                          <a:schemeClr val="bg2">
                            <a:lumMod val="75000"/>
                          </a:schemeClr>
                        </a:solidFill>
                        <a:effectLst/>
                      </a:endParaRPr>
                    </a:p>
                  </a:txBody>
                  <a:tcPr marL="51435" marR="51435" marT="0" marB="0"/>
                </a:tc>
                <a:tc>
                  <a:txBody>
                    <a:bodyPr/>
                    <a:lstStyle/>
                    <a:p>
                      <a:pPr algn="just">
                        <a:lnSpc>
                          <a:spcPct val="107000"/>
                        </a:lnSpc>
                        <a:spcAft>
                          <a:spcPts val="800"/>
                        </a:spcAft>
                      </a:pPr>
                      <a:endParaRPr lang="en-AU" sz="2100" dirty="0">
                        <a:solidFill>
                          <a:schemeClr val="bg2">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a:lnSpc>
                          <a:spcPct val="107000"/>
                        </a:lnSpc>
                        <a:spcAft>
                          <a:spcPts val="800"/>
                        </a:spcAft>
                      </a:pPr>
                      <a:endParaRPr lang="en-AU" sz="2100" dirty="0">
                        <a:solidFill>
                          <a:schemeClr val="bg2">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a:lnSpc>
                          <a:spcPct val="107000"/>
                        </a:lnSpc>
                        <a:spcAft>
                          <a:spcPts val="800"/>
                        </a:spcAft>
                      </a:pPr>
                      <a:endParaRPr lang="en-AU" sz="2100" dirty="0">
                        <a:solidFill>
                          <a:schemeClr val="bg2">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extLst>
                  <a:ext uri="{0D108BD9-81ED-4DB2-BD59-A6C34878D82A}">
                    <a16:rowId xmlns="" xmlns:a16="http://schemas.microsoft.com/office/drawing/2014/main" val="10001"/>
                  </a:ext>
                </a:extLst>
              </a:tr>
              <a:tr h="761048">
                <a:tc>
                  <a:txBody>
                    <a:bodyPr/>
                    <a:lstStyle/>
                    <a:p>
                      <a:pPr algn="just">
                        <a:lnSpc>
                          <a:spcPct val="107000"/>
                        </a:lnSpc>
                        <a:spcAft>
                          <a:spcPts val="800"/>
                        </a:spcAft>
                      </a:pPr>
                      <a:endParaRPr lang="en-AU" sz="2100" dirty="0">
                        <a:effectLst/>
                      </a:endParaRPr>
                    </a:p>
                    <a:p>
                      <a:pPr algn="just">
                        <a:lnSpc>
                          <a:spcPct val="107000"/>
                        </a:lnSpc>
                        <a:spcAft>
                          <a:spcPts val="800"/>
                        </a:spcAft>
                      </a:pPr>
                      <a:endParaRPr lang="en-AU" sz="2100" dirty="0">
                        <a:solidFill>
                          <a:schemeClr val="bg2">
                            <a:lumMod val="75000"/>
                          </a:schemeClr>
                        </a:solidFill>
                        <a:effectLst/>
                      </a:endParaRPr>
                    </a:p>
                  </a:txBody>
                  <a:tcPr marL="51435" marR="51435" marT="0" marB="0"/>
                </a:tc>
                <a:tc>
                  <a:txBody>
                    <a:bodyPr/>
                    <a:lstStyle/>
                    <a:p>
                      <a:pPr algn="just">
                        <a:lnSpc>
                          <a:spcPct val="107000"/>
                        </a:lnSpc>
                        <a:spcAft>
                          <a:spcPts val="800"/>
                        </a:spcAft>
                      </a:pPr>
                      <a:endParaRPr lang="en-AU" sz="2100" dirty="0">
                        <a:solidFill>
                          <a:schemeClr val="bg2">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a:lnSpc>
                          <a:spcPct val="107000"/>
                        </a:lnSpc>
                        <a:spcAft>
                          <a:spcPts val="800"/>
                        </a:spcAft>
                      </a:pPr>
                      <a:endParaRPr lang="en-AU" sz="2100" dirty="0">
                        <a:solidFill>
                          <a:schemeClr val="bg2">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a:lnSpc>
                          <a:spcPct val="107000"/>
                        </a:lnSpc>
                        <a:spcAft>
                          <a:spcPts val="800"/>
                        </a:spcAft>
                      </a:pPr>
                      <a:endParaRPr lang="en-AU" sz="2100" dirty="0">
                        <a:solidFill>
                          <a:schemeClr val="bg2">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extLst>
                  <a:ext uri="{0D108BD9-81ED-4DB2-BD59-A6C34878D82A}">
                    <a16:rowId xmlns="" xmlns:a16="http://schemas.microsoft.com/office/drawing/2014/main" val="10002"/>
                  </a:ext>
                </a:extLst>
              </a:tr>
              <a:tr h="761048">
                <a:tc>
                  <a:txBody>
                    <a:bodyPr/>
                    <a:lstStyle/>
                    <a:p>
                      <a:pPr algn="just">
                        <a:lnSpc>
                          <a:spcPct val="107000"/>
                        </a:lnSpc>
                        <a:spcAft>
                          <a:spcPts val="800"/>
                        </a:spcAft>
                      </a:pPr>
                      <a:endParaRPr lang="en-AU" sz="2100" dirty="0">
                        <a:effectLst/>
                      </a:endParaRPr>
                    </a:p>
                    <a:p>
                      <a:pPr algn="just">
                        <a:lnSpc>
                          <a:spcPct val="107000"/>
                        </a:lnSpc>
                        <a:spcAft>
                          <a:spcPts val="800"/>
                        </a:spcAft>
                      </a:pPr>
                      <a:endParaRPr lang="en-AU" sz="2100" dirty="0">
                        <a:solidFill>
                          <a:schemeClr val="bg2">
                            <a:lumMod val="75000"/>
                          </a:schemeClr>
                        </a:solidFill>
                        <a:effectLst/>
                      </a:endParaRPr>
                    </a:p>
                  </a:txBody>
                  <a:tcPr marL="51435" marR="51435" marT="0" marB="0"/>
                </a:tc>
                <a:tc>
                  <a:txBody>
                    <a:bodyPr/>
                    <a:lstStyle/>
                    <a:p>
                      <a:pPr algn="just">
                        <a:lnSpc>
                          <a:spcPct val="107000"/>
                        </a:lnSpc>
                        <a:spcAft>
                          <a:spcPts val="800"/>
                        </a:spcAft>
                      </a:pPr>
                      <a:endParaRPr lang="en-AU" sz="2100" dirty="0">
                        <a:solidFill>
                          <a:schemeClr val="bg2">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a:lnSpc>
                          <a:spcPct val="107000"/>
                        </a:lnSpc>
                        <a:spcAft>
                          <a:spcPts val="800"/>
                        </a:spcAft>
                      </a:pPr>
                      <a:endParaRPr lang="en-AU" sz="2100" dirty="0">
                        <a:solidFill>
                          <a:schemeClr val="bg2">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a:lnSpc>
                          <a:spcPct val="107000"/>
                        </a:lnSpc>
                        <a:spcAft>
                          <a:spcPts val="800"/>
                        </a:spcAft>
                      </a:pPr>
                      <a:endParaRPr lang="en-AU" sz="2100" dirty="0">
                        <a:solidFill>
                          <a:schemeClr val="bg2">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extLst>
                  <a:ext uri="{0D108BD9-81ED-4DB2-BD59-A6C34878D82A}">
                    <a16:rowId xmlns="" xmlns:a16="http://schemas.microsoft.com/office/drawing/2014/main" val="10003"/>
                  </a:ext>
                </a:extLst>
              </a:tr>
              <a:tr h="761048">
                <a:tc>
                  <a:txBody>
                    <a:bodyPr/>
                    <a:lstStyle/>
                    <a:p>
                      <a:pPr algn="just">
                        <a:lnSpc>
                          <a:spcPct val="107000"/>
                        </a:lnSpc>
                        <a:spcAft>
                          <a:spcPts val="800"/>
                        </a:spcAft>
                      </a:pPr>
                      <a:endParaRPr lang="en-AU" sz="2100" dirty="0">
                        <a:effectLst/>
                      </a:endParaRPr>
                    </a:p>
                    <a:p>
                      <a:pPr algn="just">
                        <a:lnSpc>
                          <a:spcPct val="107000"/>
                        </a:lnSpc>
                        <a:spcAft>
                          <a:spcPts val="800"/>
                        </a:spcAft>
                      </a:pPr>
                      <a:endParaRPr lang="en-AU" sz="2100" dirty="0">
                        <a:solidFill>
                          <a:schemeClr val="bg2">
                            <a:lumMod val="75000"/>
                          </a:schemeClr>
                        </a:solidFill>
                        <a:effectLst/>
                      </a:endParaRPr>
                    </a:p>
                  </a:txBody>
                  <a:tcPr marL="51435" marR="51435" marT="0" marB="0"/>
                </a:tc>
                <a:tc>
                  <a:txBody>
                    <a:bodyPr/>
                    <a:lstStyle/>
                    <a:p>
                      <a:pPr algn="just">
                        <a:lnSpc>
                          <a:spcPct val="107000"/>
                        </a:lnSpc>
                        <a:spcAft>
                          <a:spcPts val="800"/>
                        </a:spcAft>
                      </a:pPr>
                      <a:endParaRPr lang="en-AU" sz="2100" dirty="0">
                        <a:solidFill>
                          <a:schemeClr val="bg2">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a:lnSpc>
                          <a:spcPct val="107000"/>
                        </a:lnSpc>
                        <a:spcAft>
                          <a:spcPts val="800"/>
                        </a:spcAft>
                      </a:pPr>
                      <a:endParaRPr lang="en-AU" sz="2100" dirty="0">
                        <a:solidFill>
                          <a:schemeClr val="bg2">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just">
                        <a:lnSpc>
                          <a:spcPct val="107000"/>
                        </a:lnSpc>
                        <a:spcAft>
                          <a:spcPts val="800"/>
                        </a:spcAft>
                      </a:pPr>
                      <a:endParaRPr lang="en-AU" sz="2100" dirty="0">
                        <a:solidFill>
                          <a:schemeClr val="bg2">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extLst>
                  <a:ext uri="{0D108BD9-81ED-4DB2-BD59-A6C34878D82A}">
                    <a16:rowId xmlns="" xmlns:a16="http://schemas.microsoft.com/office/drawing/2014/main" val="10004"/>
                  </a:ext>
                </a:extLst>
              </a:tr>
            </a:tbl>
          </a:graphicData>
        </a:graphic>
      </p:graphicFrame>
      <p:pic>
        <p:nvPicPr>
          <p:cNvPr id="6" name="object 17"/>
          <p:cNvPicPr/>
          <p:nvPr/>
        </p:nvPicPr>
        <p:blipFill>
          <a:blip r:embed="rId2" cstate="print"/>
          <a:stretch>
            <a:fillRect/>
          </a:stretch>
        </p:blipFill>
        <p:spPr>
          <a:xfrm>
            <a:off x="152400" y="262622"/>
            <a:ext cx="886197" cy="88172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498" y="1175234"/>
            <a:ext cx="8048625" cy="431165"/>
          </a:xfrm>
        </p:spPr>
        <p:txBody>
          <a:bodyPr>
            <a:normAutofit fontScale="90000"/>
          </a:bodyPr>
          <a:lstStyle/>
          <a:p>
            <a:r>
              <a:rPr lang="en-AU" b="1" dirty="0">
                <a:latin typeface="Times New Roman" panose="02020603050405020304" pitchFamily="18" charset="0"/>
                <a:cs typeface="Times New Roman" panose="02020603050405020304" pitchFamily="18" charset="0"/>
              </a:rPr>
              <a:t>Features of action steps in planning </a:t>
            </a:r>
          </a:p>
        </p:txBody>
      </p:sp>
      <p:sp>
        <p:nvSpPr>
          <p:cNvPr id="3" name="Content Placeholder 2"/>
          <p:cNvSpPr>
            <a:spLocks noGrp="1"/>
          </p:cNvSpPr>
          <p:nvPr>
            <p:ph idx="1"/>
          </p:nvPr>
        </p:nvSpPr>
        <p:spPr>
          <a:xfrm>
            <a:off x="685800" y="1905000"/>
            <a:ext cx="7962899" cy="4356100"/>
          </a:xfrm>
        </p:spPr>
        <p:txBody>
          <a:bodyPr>
            <a:normAutofit/>
          </a:bodyPr>
          <a:lstStyle/>
          <a:p>
            <a:pPr algn="just"/>
            <a:r>
              <a:rPr lang="en-US" sz="2400" dirty="0">
                <a:latin typeface="Times New Roman" panose="02020603050405020304" pitchFamily="18" charset="0"/>
                <a:cs typeface="Times New Roman" panose="02020603050405020304" pitchFamily="18" charset="0"/>
              </a:rPr>
              <a:t>Alignment with Goals: Ensure that the action steps are aligned with the overarching goals and objectives of the plan. They should collectively lead to the achievement of the larger goal.</a:t>
            </a:r>
          </a:p>
          <a:p>
            <a:pPr algn="just"/>
            <a:r>
              <a:rPr lang="en-US" sz="2400" dirty="0">
                <a:latin typeface="Times New Roman" panose="02020603050405020304" pitchFamily="18" charset="0"/>
                <a:cs typeface="Times New Roman" panose="02020603050405020304" pitchFamily="18" charset="0"/>
              </a:rPr>
              <a:t>Specificity: Action steps should be clearly defined and specific. They should answer the questions of "who," "what," "when," "where," and "how." Ambiguity should be avoided.</a:t>
            </a:r>
          </a:p>
          <a:p>
            <a:pPr marL="0" indent="0" algn="just">
              <a:buNone/>
            </a:pPr>
            <a:endParaRPr lang="en-US" dirty="0">
              <a:latin typeface="Times New Roman" panose="02020603050405020304" pitchFamily="18" charset="0"/>
              <a:cs typeface="Times New Roman" panose="02020603050405020304" pitchFamily="18" charset="0"/>
            </a:endParaRPr>
          </a:p>
        </p:txBody>
      </p:sp>
      <p:pic>
        <p:nvPicPr>
          <p:cNvPr id="4" name="object 17"/>
          <p:cNvPicPr/>
          <p:nvPr/>
        </p:nvPicPr>
        <p:blipFill>
          <a:blip r:embed="rId2" cstate="print"/>
          <a:stretch>
            <a:fillRect/>
          </a:stretch>
        </p:blipFill>
        <p:spPr>
          <a:xfrm>
            <a:off x="76200" y="76200"/>
            <a:ext cx="886197" cy="881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09800"/>
            <a:ext cx="8229600" cy="3657600"/>
          </a:xfrm>
        </p:spPr>
        <p:txBody>
          <a:bodyPr>
            <a:normAutofit fontScale="70000" lnSpcReduction="20000"/>
          </a:bodyPr>
          <a:lstStyle/>
          <a:p>
            <a:pPr lvl="0"/>
            <a:r>
              <a:rPr lang="en-GB" sz="2800" dirty="0">
                <a:latin typeface="Times New Roman" panose="02020603050405020304" pitchFamily="18" charset="0"/>
                <a:cs typeface="Times New Roman" panose="02020603050405020304" pitchFamily="18" charset="0"/>
              </a:rPr>
              <a:t>Highlight the critical role of school leaders in continuous professional development of teachers</a:t>
            </a:r>
            <a:endParaRPr lang="en-US" sz="2800" dirty="0">
              <a:latin typeface="Times New Roman" panose="02020603050405020304" pitchFamily="18" charset="0"/>
              <a:cs typeface="Times New Roman" panose="02020603050405020304" pitchFamily="18" charset="0"/>
            </a:endParaRPr>
          </a:p>
          <a:p>
            <a:pPr lvl="0"/>
            <a:r>
              <a:rPr lang="en-GB" sz="2800" dirty="0">
                <a:latin typeface="Times New Roman" panose="02020603050405020304" pitchFamily="18" charset="0"/>
                <a:cs typeface="Times New Roman" panose="02020603050405020304" pitchFamily="18" charset="0"/>
              </a:rPr>
              <a:t>Discuss possible ways/models of continuous professional development  </a:t>
            </a:r>
            <a:endParaRPr lang="en-US" sz="2800" dirty="0">
              <a:latin typeface="Times New Roman" panose="02020603050405020304" pitchFamily="18" charset="0"/>
              <a:cs typeface="Times New Roman" panose="02020603050405020304" pitchFamily="18" charset="0"/>
            </a:endParaRPr>
          </a:p>
          <a:p>
            <a:pPr lvl="0"/>
            <a:r>
              <a:rPr lang="en-GB" sz="2800" dirty="0" smtClean="0">
                <a:latin typeface="Times New Roman" panose="02020603050405020304" pitchFamily="18" charset="0"/>
                <a:cs typeface="Times New Roman" panose="02020603050405020304" pitchFamily="18" charset="0"/>
              </a:rPr>
              <a:t>Acknowledge</a:t>
            </a:r>
            <a:r>
              <a:rPr lang="en-US" sz="2800" dirty="0">
                <a:latin typeface="Times New Roman" panose="02020603050405020304" pitchFamily="18" charset="0"/>
                <a:cs typeface="Times New Roman" panose="02020603050405020304" pitchFamily="18" charset="0"/>
              </a:rPr>
              <a:t> </a:t>
            </a:r>
            <a:r>
              <a:rPr lang="en-GB" sz="2800" dirty="0" smtClean="0">
                <a:latin typeface="Times New Roman" panose="02020603050405020304" pitchFamily="18" charset="0"/>
                <a:cs typeface="Times New Roman" panose="02020603050405020304" pitchFamily="18" charset="0"/>
              </a:rPr>
              <a:t>classroom </a:t>
            </a:r>
            <a:r>
              <a:rPr lang="en-GB" sz="2800" dirty="0">
                <a:latin typeface="Times New Roman" panose="02020603050405020304" pitchFamily="18" charset="0"/>
                <a:cs typeface="Times New Roman" panose="02020603050405020304" pitchFamily="18" charset="0"/>
              </a:rPr>
              <a:t>observation as an effective way for teacher development</a:t>
            </a:r>
            <a:endParaRPr lang="en-US" sz="2800" dirty="0">
              <a:latin typeface="Times New Roman" panose="02020603050405020304" pitchFamily="18" charset="0"/>
              <a:cs typeface="Times New Roman" panose="02020603050405020304" pitchFamily="18" charset="0"/>
            </a:endParaRPr>
          </a:p>
          <a:p>
            <a:pPr lvl="0"/>
            <a:r>
              <a:rPr lang="en-GB" sz="2800" dirty="0">
                <a:latin typeface="Times New Roman" panose="02020603050405020304" pitchFamily="18" charset="0"/>
                <a:cs typeface="Times New Roman" panose="02020603050405020304" pitchFamily="18" charset="0"/>
              </a:rPr>
              <a:t>Create tools to support teachers in classroom </a:t>
            </a:r>
            <a:endParaRPr lang="en-US" sz="2800" dirty="0">
              <a:latin typeface="Times New Roman" panose="02020603050405020304" pitchFamily="18" charset="0"/>
              <a:cs typeface="Times New Roman" panose="02020603050405020304" pitchFamily="18" charset="0"/>
            </a:endParaRPr>
          </a:p>
          <a:p>
            <a:pPr lvl="0"/>
            <a:r>
              <a:rPr lang="en-GB" sz="2800" dirty="0">
                <a:latin typeface="Times New Roman" panose="02020603050405020304" pitchFamily="18" charset="0"/>
                <a:cs typeface="Times New Roman" panose="02020603050405020304" pitchFamily="18" charset="0"/>
              </a:rPr>
              <a:t>Discuss ways to provide effective feedback to teachers </a:t>
            </a:r>
            <a:endParaRPr lang="en-US" sz="2800" dirty="0">
              <a:latin typeface="Times New Roman" panose="02020603050405020304" pitchFamily="18" charset="0"/>
              <a:cs typeface="Times New Roman" panose="02020603050405020304" pitchFamily="18" charset="0"/>
            </a:endParaRPr>
          </a:p>
          <a:p>
            <a:pPr lvl="0"/>
            <a:r>
              <a:rPr lang="en-GB" sz="2800" dirty="0">
                <a:latin typeface="Times New Roman" panose="02020603050405020304" pitchFamily="18" charset="0"/>
                <a:cs typeface="Times New Roman" panose="02020603050405020304" pitchFamily="18" charset="0"/>
              </a:rPr>
              <a:t>Develop strategies to engage teachers in mentoring and Peer coaching relationships</a:t>
            </a:r>
            <a:endParaRPr lang="en-US" sz="2800" dirty="0">
              <a:latin typeface="Times New Roman" panose="02020603050405020304" pitchFamily="18" charset="0"/>
              <a:cs typeface="Times New Roman" panose="02020603050405020304" pitchFamily="18" charset="0"/>
            </a:endParaRPr>
          </a:p>
          <a:p>
            <a:pPr lvl="0"/>
            <a:r>
              <a:rPr lang="en-GB" sz="2800" dirty="0">
                <a:latin typeface="Times New Roman" panose="02020603050405020304" pitchFamily="18" charset="0"/>
                <a:cs typeface="Times New Roman" panose="02020603050405020304" pitchFamily="18" charset="0"/>
              </a:rPr>
              <a:t>Explain the ways to initiate and sustain structures and cultures for school-based sessions  </a:t>
            </a:r>
            <a:endParaRPr lang="en-US" sz="2800" dirty="0">
              <a:latin typeface="Times New Roman" panose="02020603050405020304" pitchFamily="18" charset="0"/>
              <a:cs typeface="Times New Roman" panose="02020603050405020304" pitchFamily="18" charset="0"/>
            </a:endParaRPr>
          </a:p>
        </p:txBody>
      </p:sp>
      <p:pic>
        <p:nvPicPr>
          <p:cNvPr id="4" name="Picture 2" descr="Learning Objective - Primary Mathematic Learning Cente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743200" y="307483"/>
            <a:ext cx="3505200" cy="1521318"/>
          </a:xfrm>
          <a:prstGeom prst="rect">
            <a:avLst/>
          </a:prstGeom>
          <a:noFill/>
          <a:extLst>
            <a:ext uri="{909E8E84-426E-40DD-AFC4-6F175D3DCCD1}">
              <a14:hiddenFill xmlns:a14="http://schemas.microsoft.com/office/drawing/2010/main">
                <a:solidFill>
                  <a:srgbClr val="FFFFFF"/>
                </a:solidFill>
              </a14:hiddenFill>
            </a:ext>
          </a:extLst>
        </p:spPr>
      </p:pic>
      <p:pic>
        <p:nvPicPr>
          <p:cNvPr id="5" name="object 17"/>
          <p:cNvPicPr/>
          <p:nvPr/>
        </p:nvPicPr>
        <p:blipFill>
          <a:blip r:embed="rId3" cstate="print"/>
          <a:stretch>
            <a:fillRect/>
          </a:stretch>
        </p:blipFill>
        <p:spPr>
          <a:xfrm>
            <a:off x="152400" y="262622"/>
            <a:ext cx="886197" cy="88172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498" y="1175234"/>
            <a:ext cx="8048625" cy="431165"/>
          </a:xfrm>
        </p:spPr>
        <p:txBody>
          <a:bodyPr>
            <a:normAutofit fontScale="90000"/>
          </a:bodyPr>
          <a:lstStyle/>
          <a:p>
            <a:r>
              <a:rPr lang="en-AU" b="1" dirty="0">
                <a:latin typeface="Times New Roman" panose="02020603050405020304" pitchFamily="18" charset="0"/>
                <a:cs typeface="Times New Roman" panose="02020603050405020304" pitchFamily="18" charset="0"/>
              </a:rPr>
              <a:t>Features of action steps in planning </a:t>
            </a:r>
          </a:p>
        </p:txBody>
      </p:sp>
      <p:sp>
        <p:nvSpPr>
          <p:cNvPr id="3" name="Content Placeholder 2"/>
          <p:cNvSpPr>
            <a:spLocks noGrp="1"/>
          </p:cNvSpPr>
          <p:nvPr>
            <p:ph idx="1"/>
          </p:nvPr>
        </p:nvSpPr>
        <p:spPr>
          <a:xfrm>
            <a:off x="685800" y="1905000"/>
            <a:ext cx="7962899" cy="4356100"/>
          </a:xfrm>
        </p:spPr>
        <p:txBody>
          <a:bodyPr>
            <a:normAutofit/>
          </a:bodyPr>
          <a:lstStyle/>
          <a:p>
            <a:pPr algn="just"/>
            <a:r>
              <a:rPr lang="en-US" sz="2400" dirty="0" smtClean="0">
                <a:latin typeface="Times New Roman" panose="02020603050405020304" pitchFamily="18" charset="0"/>
                <a:cs typeface="Times New Roman" panose="02020603050405020304" pitchFamily="18" charset="0"/>
              </a:rPr>
              <a:t>Measurability</a:t>
            </a:r>
            <a:r>
              <a:rPr lang="en-US" sz="2400" dirty="0">
                <a:latin typeface="Times New Roman" panose="02020603050405020304" pitchFamily="18" charset="0"/>
                <a:cs typeface="Times New Roman" panose="02020603050405020304" pitchFamily="18" charset="0"/>
              </a:rPr>
              <a:t>: Each action step should be measurable, meaning you can track and assess progress and completion. This typically involves quantifying the task or setting specific criteria for success.</a:t>
            </a:r>
          </a:p>
          <a:p>
            <a:pPr algn="just"/>
            <a:r>
              <a:rPr lang="en-US" sz="2400" dirty="0">
                <a:latin typeface="Times New Roman" panose="02020603050405020304" pitchFamily="18" charset="0"/>
                <a:cs typeface="Times New Roman" panose="02020603050405020304" pitchFamily="18" charset="0"/>
              </a:rPr>
              <a:t>Relevance: Action steps should directly contribute to the achievement of the overall goal or objective. They should be relevant and aligned with the purpose of the plan.</a:t>
            </a:r>
          </a:p>
          <a:p>
            <a:pPr algn="just"/>
            <a:endParaRPr lang="en-US" sz="2400" dirty="0">
              <a:latin typeface="Times New Roman" panose="02020603050405020304" pitchFamily="18" charset="0"/>
              <a:cs typeface="Times New Roman" panose="02020603050405020304" pitchFamily="18" charset="0"/>
            </a:endParaRPr>
          </a:p>
        </p:txBody>
      </p:sp>
      <p:pic>
        <p:nvPicPr>
          <p:cNvPr id="4" name="object 17"/>
          <p:cNvPicPr/>
          <p:nvPr/>
        </p:nvPicPr>
        <p:blipFill>
          <a:blip r:embed="rId2" cstate="print"/>
          <a:stretch>
            <a:fillRect/>
          </a:stretch>
        </p:blipFill>
        <p:spPr>
          <a:xfrm>
            <a:off x="76200" y="76200"/>
            <a:ext cx="886197" cy="881720"/>
          </a:xfrm>
          <a:prstGeom prst="rect">
            <a:avLst/>
          </a:prstGeom>
        </p:spPr>
      </p:pic>
    </p:spTree>
    <p:extLst>
      <p:ext uri="{BB962C8B-B14F-4D97-AF65-F5344CB8AC3E}">
        <p14:creationId xmlns:p14="http://schemas.microsoft.com/office/powerpoint/2010/main" val="3415413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143000"/>
            <a:ext cx="7429499" cy="520361"/>
          </a:xfrm>
        </p:spPr>
        <p:txBody>
          <a:bodyPr>
            <a:normAutofit fontScale="90000"/>
          </a:bodyPr>
          <a:lstStyle/>
          <a:p>
            <a:r>
              <a:rPr lang="en-AU" sz="4000" dirty="0">
                <a:latin typeface="Times New Roman" panose="02020603050405020304" pitchFamily="18" charset="0"/>
                <a:cs typeface="Times New Roman" panose="02020603050405020304" pitchFamily="18" charset="0"/>
              </a:rPr>
              <a:t>Continue………. </a:t>
            </a:r>
          </a:p>
        </p:txBody>
      </p:sp>
      <p:sp>
        <p:nvSpPr>
          <p:cNvPr id="3" name="Content Placeholder 2"/>
          <p:cNvSpPr>
            <a:spLocks noGrp="1"/>
          </p:cNvSpPr>
          <p:nvPr>
            <p:ph idx="1"/>
          </p:nvPr>
        </p:nvSpPr>
        <p:spPr>
          <a:xfrm>
            <a:off x="762000" y="2209800"/>
            <a:ext cx="7429499" cy="4362450"/>
          </a:xfrm>
        </p:spPr>
        <p:txBody>
          <a:bodyPr>
            <a:noAutofit/>
          </a:bodyPr>
          <a:lstStyle/>
          <a:p>
            <a:pPr algn="just"/>
            <a:r>
              <a:rPr lang="en-US" sz="2400" dirty="0">
                <a:latin typeface="Times New Roman" panose="02020603050405020304" pitchFamily="18" charset="0"/>
                <a:cs typeface="Times New Roman" panose="02020603050405020304" pitchFamily="18" charset="0"/>
              </a:rPr>
              <a:t>Time-Bound: Each action step should have a clear timeframe or deadline associated with it. This ensures that tasks are completed within a reasonable time frame and that progress can be monitored.</a:t>
            </a:r>
          </a:p>
          <a:p>
            <a:pPr algn="just"/>
            <a:r>
              <a:rPr lang="en-US" sz="2400" dirty="0">
                <a:latin typeface="Times New Roman" panose="02020603050405020304" pitchFamily="18" charset="0"/>
                <a:cs typeface="Times New Roman" panose="02020603050405020304" pitchFamily="18" charset="0"/>
              </a:rPr>
              <a:t>Responsibility: Assign responsibility for each action step. Clearly identify who is accountable for completing the task. This helps ensure accountability and avoids confusion about who is responsible for what</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p:txBody>
      </p:sp>
      <p:pic>
        <p:nvPicPr>
          <p:cNvPr id="4" name="object 17"/>
          <p:cNvPicPr/>
          <p:nvPr/>
        </p:nvPicPr>
        <p:blipFill>
          <a:blip r:embed="rId2" cstate="print"/>
          <a:stretch>
            <a:fillRect/>
          </a:stretch>
        </p:blipFill>
        <p:spPr>
          <a:xfrm>
            <a:off x="76200" y="76200"/>
            <a:ext cx="886197" cy="881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143000"/>
            <a:ext cx="7429499" cy="520361"/>
          </a:xfrm>
        </p:spPr>
        <p:txBody>
          <a:bodyPr>
            <a:normAutofit fontScale="90000"/>
          </a:bodyPr>
          <a:lstStyle/>
          <a:p>
            <a:r>
              <a:rPr lang="en-AU" sz="4000" dirty="0">
                <a:latin typeface="Times New Roman" panose="02020603050405020304" pitchFamily="18" charset="0"/>
                <a:cs typeface="Times New Roman" panose="02020603050405020304" pitchFamily="18" charset="0"/>
              </a:rPr>
              <a:t>Continue………. </a:t>
            </a:r>
          </a:p>
        </p:txBody>
      </p:sp>
      <p:sp>
        <p:nvSpPr>
          <p:cNvPr id="3" name="Content Placeholder 2"/>
          <p:cNvSpPr>
            <a:spLocks noGrp="1"/>
          </p:cNvSpPr>
          <p:nvPr>
            <p:ph idx="1"/>
          </p:nvPr>
        </p:nvSpPr>
        <p:spPr>
          <a:xfrm>
            <a:off x="914400" y="1981200"/>
            <a:ext cx="7429499" cy="4362450"/>
          </a:xfrm>
        </p:spPr>
        <p:txBody>
          <a:bodyPr>
            <a:noAutofit/>
          </a:bodyPr>
          <a:lstStyle/>
          <a:p>
            <a:pPr algn="just"/>
            <a:r>
              <a:rPr lang="en-US" sz="2400" dirty="0">
                <a:latin typeface="Times New Roman" panose="02020603050405020304" pitchFamily="18" charset="0"/>
                <a:cs typeface="Times New Roman" panose="02020603050405020304" pitchFamily="18" charset="0"/>
              </a:rPr>
              <a:t>Sequence: Organize action steps in a logical sequence or order. Some tasks may need to be completed before others can begin, so it's important to define the correct order of execution.</a:t>
            </a:r>
          </a:p>
          <a:p>
            <a:pPr algn="just"/>
            <a:r>
              <a:rPr lang="en-US" sz="2400" dirty="0">
                <a:latin typeface="Times New Roman" panose="02020603050405020304" pitchFamily="18" charset="0"/>
                <a:cs typeface="Times New Roman" panose="02020603050405020304" pitchFamily="18" charset="0"/>
              </a:rPr>
              <a:t>Resources: Identify the necessary resources, such as materials, equipment, or personnel, required to complete each action step. Ensure that these resources are available or can be acquired.</a:t>
            </a:r>
          </a:p>
          <a:p>
            <a:pPr algn="just"/>
            <a:endParaRPr lang="en-US" sz="2400" dirty="0">
              <a:latin typeface="Times New Roman" panose="02020603050405020304" pitchFamily="18" charset="0"/>
              <a:cs typeface="Times New Roman" panose="02020603050405020304" pitchFamily="18" charset="0"/>
            </a:endParaRPr>
          </a:p>
        </p:txBody>
      </p:sp>
      <p:pic>
        <p:nvPicPr>
          <p:cNvPr id="4" name="object 17"/>
          <p:cNvPicPr/>
          <p:nvPr/>
        </p:nvPicPr>
        <p:blipFill>
          <a:blip r:embed="rId2" cstate="print"/>
          <a:stretch>
            <a:fillRect/>
          </a:stretch>
        </p:blipFill>
        <p:spPr>
          <a:xfrm>
            <a:off x="76200" y="76200"/>
            <a:ext cx="886197" cy="881720"/>
          </a:xfrm>
          <a:prstGeom prst="rect">
            <a:avLst/>
          </a:prstGeom>
        </p:spPr>
      </p:pic>
    </p:spTree>
    <p:extLst>
      <p:ext uri="{BB962C8B-B14F-4D97-AF65-F5344CB8AC3E}">
        <p14:creationId xmlns:p14="http://schemas.microsoft.com/office/powerpoint/2010/main" val="1971684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6"/>
          <p:cNvSpPr txBox="1">
            <a:spLocks noGrp="1"/>
          </p:cNvSpPr>
          <p:nvPr>
            <p:ph type="title"/>
          </p:nvPr>
        </p:nvSpPr>
        <p:spPr>
          <a:xfrm>
            <a:off x="1143000" y="277080"/>
            <a:ext cx="7924800" cy="996950"/>
          </a:xfrm>
          <a:prstGeom prst="rect">
            <a:avLst/>
          </a:prstGeom>
        </p:spPr>
        <p:txBody>
          <a:bodyPr vert="horz" wrap="square" lIns="0" tIns="12065" rIns="0" bIns="0" rtlCol="0">
            <a:spAutoFit/>
          </a:bodyPr>
          <a:lstStyle/>
          <a:p>
            <a:pPr marL="12700">
              <a:lnSpc>
                <a:spcPct val="100000"/>
              </a:lnSpc>
              <a:spcBef>
                <a:spcPts val="95"/>
              </a:spcBef>
            </a:pPr>
            <a:r>
              <a:rPr sz="3200" b="1" spc="-100" dirty="0">
                <a:latin typeface="Times New Roman" panose="02020603050405020304" pitchFamily="18" charset="0"/>
                <a:cs typeface="Times New Roman" panose="02020603050405020304" pitchFamily="18" charset="0"/>
              </a:rPr>
              <a:t>Tea</a:t>
            </a:r>
            <a:r>
              <a:rPr sz="3200" b="1" spc="15" dirty="0">
                <a:latin typeface="Times New Roman" panose="02020603050405020304" pitchFamily="18" charset="0"/>
                <a:cs typeface="Times New Roman" panose="02020603050405020304" pitchFamily="18" charset="0"/>
              </a:rPr>
              <a:t> </a:t>
            </a:r>
            <a:r>
              <a:rPr sz="3200" b="1" spc="-5" dirty="0">
                <a:latin typeface="Times New Roman" panose="02020603050405020304" pitchFamily="18" charset="0"/>
                <a:cs typeface="Times New Roman" panose="02020603050405020304" pitchFamily="18" charset="0"/>
              </a:rPr>
              <a:t>/ </a:t>
            </a:r>
            <a:r>
              <a:rPr sz="3200" b="1" spc="-25" dirty="0">
                <a:latin typeface="Times New Roman" panose="02020603050405020304" pitchFamily="18" charset="0"/>
                <a:cs typeface="Times New Roman" panose="02020603050405020304" pitchFamily="18" charset="0"/>
              </a:rPr>
              <a:t>Refreshment</a:t>
            </a:r>
            <a:r>
              <a:rPr sz="3200" b="1" spc="55" dirty="0">
                <a:latin typeface="Times New Roman" panose="02020603050405020304" pitchFamily="18" charset="0"/>
                <a:cs typeface="Times New Roman" panose="02020603050405020304" pitchFamily="18" charset="0"/>
              </a:rPr>
              <a:t> </a:t>
            </a:r>
            <a:r>
              <a:rPr sz="3200" b="1" spc="-15" dirty="0">
                <a:latin typeface="Times New Roman" panose="02020603050405020304" pitchFamily="18" charset="0"/>
                <a:cs typeface="Times New Roman" panose="02020603050405020304" pitchFamily="18" charset="0"/>
              </a:rPr>
              <a:t>Break</a:t>
            </a:r>
            <a:br>
              <a:rPr sz="3200" b="1" spc="-15" dirty="0">
                <a:latin typeface="Times New Roman" panose="02020603050405020304" pitchFamily="18" charset="0"/>
                <a:cs typeface="Times New Roman" panose="02020603050405020304" pitchFamily="18" charset="0"/>
              </a:rPr>
            </a:br>
            <a:r>
              <a:rPr sz="3200" b="1" spc="45" dirty="0">
                <a:latin typeface="Times New Roman" panose="02020603050405020304" pitchFamily="18" charset="0"/>
                <a:cs typeface="Times New Roman" panose="02020603050405020304" pitchFamily="18" charset="0"/>
              </a:rPr>
              <a:t> </a:t>
            </a:r>
            <a:r>
              <a:rPr sz="2400" b="1" dirty="0">
                <a:latin typeface="Times New Roman" panose="02020603050405020304" pitchFamily="18" charset="0"/>
                <a:cs typeface="Times New Roman" panose="02020603050405020304" pitchFamily="18" charset="0"/>
              </a:rPr>
              <a:t>(1</a:t>
            </a:r>
            <a:r>
              <a:rPr lang="en-US" sz="2400" b="1" dirty="0">
                <a:latin typeface="Times New Roman" panose="02020603050405020304" pitchFamily="18" charset="0"/>
                <a:cs typeface="Times New Roman" panose="02020603050405020304" pitchFamily="18" charset="0"/>
              </a:rPr>
              <a:t>0</a:t>
            </a:r>
            <a:r>
              <a:rPr sz="2400" b="1" dirty="0">
                <a:latin typeface="Times New Roman" panose="02020603050405020304" pitchFamily="18" charset="0"/>
                <a:cs typeface="Times New Roman" panose="02020603050405020304" pitchFamily="18" charset="0"/>
              </a:rPr>
              <a:t>:</a:t>
            </a:r>
            <a:r>
              <a:rPr lang="en-US" sz="2400" b="1" dirty="0">
                <a:latin typeface="Times New Roman" panose="02020603050405020304" pitchFamily="18" charset="0"/>
                <a:cs typeface="Times New Roman" panose="02020603050405020304" pitchFamily="18" charset="0"/>
              </a:rPr>
              <a:t>3</a:t>
            </a:r>
            <a:r>
              <a:rPr sz="2400" b="1" dirty="0">
                <a:latin typeface="Times New Roman" panose="02020603050405020304" pitchFamily="18" charset="0"/>
                <a:cs typeface="Times New Roman" panose="02020603050405020304" pitchFamily="18" charset="0"/>
              </a:rPr>
              <a:t>0</a:t>
            </a:r>
            <a:r>
              <a:rPr sz="2400" b="1" spc="-30" dirty="0">
                <a:latin typeface="Times New Roman" panose="02020603050405020304" pitchFamily="18" charset="0"/>
                <a:cs typeface="Times New Roman" panose="02020603050405020304" pitchFamily="18" charset="0"/>
              </a:rPr>
              <a:t> </a:t>
            </a:r>
            <a:r>
              <a:rPr sz="2400" b="1" dirty="0">
                <a:latin typeface="Times New Roman" panose="02020603050405020304" pitchFamily="18" charset="0"/>
                <a:cs typeface="Times New Roman" panose="02020603050405020304" pitchFamily="18" charset="0"/>
              </a:rPr>
              <a:t>–</a:t>
            </a:r>
            <a:r>
              <a:rPr sz="2400" b="1" spc="-20" dirty="0">
                <a:latin typeface="Times New Roman" panose="02020603050405020304" pitchFamily="18" charset="0"/>
                <a:cs typeface="Times New Roman" panose="02020603050405020304" pitchFamily="18" charset="0"/>
              </a:rPr>
              <a:t> </a:t>
            </a:r>
            <a:r>
              <a:rPr sz="2400" b="1" dirty="0">
                <a:latin typeface="Times New Roman" panose="02020603050405020304" pitchFamily="18" charset="0"/>
                <a:cs typeface="Times New Roman" panose="02020603050405020304" pitchFamily="18" charset="0"/>
              </a:rPr>
              <a:t>11:</a:t>
            </a:r>
            <a:r>
              <a:rPr lang="en-US" sz="2400" b="1" dirty="0">
                <a:latin typeface="Times New Roman" panose="02020603050405020304" pitchFamily="18" charset="0"/>
                <a:cs typeface="Times New Roman" panose="02020603050405020304" pitchFamily="18" charset="0"/>
              </a:rPr>
              <a:t>00</a:t>
            </a:r>
            <a:r>
              <a:rPr sz="2400" b="1" dirty="0">
                <a:latin typeface="Times New Roman" panose="02020603050405020304" pitchFamily="18" charset="0"/>
                <a:cs typeface="Times New Roman" panose="02020603050405020304" pitchFamily="18" charset="0"/>
              </a:rPr>
              <a:t>AM)</a:t>
            </a:r>
          </a:p>
        </p:txBody>
      </p:sp>
      <p:pic>
        <p:nvPicPr>
          <p:cNvPr id="5" name="object 17"/>
          <p:cNvPicPr/>
          <p:nvPr/>
        </p:nvPicPr>
        <p:blipFill>
          <a:blip r:embed="rId2" cstate="print"/>
          <a:stretch>
            <a:fillRect/>
          </a:stretch>
        </p:blipFill>
        <p:spPr>
          <a:xfrm>
            <a:off x="152400" y="262622"/>
            <a:ext cx="886197" cy="881720"/>
          </a:xfrm>
          <a:prstGeom prst="rect">
            <a:avLst/>
          </a:prstGeom>
        </p:spPr>
      </p:pic>
      <p:pic>
        <p:nvPicPr>
          <p:cNvPr id="6" name="object 7"/>
          <p:cNvPicPr>
            <a:picLocks noGrp="1"/>
          </p:cNvPicPr>
          <p:nvPr>
            <p:ph idx="1"/>
          </p:nvPr>
        </p:nvPicPr>
        <p:blipFill>
          <a:blip r:embed="rId3" cstate="print"/>
          <a:stretch>
            <a:fillRect/>
          </a:stretch>
        </p:blipFill>
        <p:spPr>
          <a:xfrm>
            <a:off x="2895600" y="2247194"/>
            <a:ext cx="4419600" cy="3124200"/>
          </a:xfrm>
          <a:prstGeom prst="rect">
            <a:avLst/>
          </a:prstGeom>
        </p:spPr>
      </p:pic>
      <p:sp>
        <p:nvSpPr>
          <p:cNvPr id="7" name="Google Shape;273;p36"/>
          <p:cNvSpPr txBox="1"/>
          <p:nvPr/>
        </p:nvSpPr>
        <p:spPr>
          <a:xfrm>
            <a:off x="1608996" y="5371394"/>
            <a:ext cx="6163403" cy="1167150"/>
          </a:xfrm>
          <a:prstGeom prst="rect">
            <a:avLst/>
          </a:prstGeom>
          <a:noFill/>
          <a:ln>
            <a:noFill/>
          </a:ln>
        </p:spPr>
        <p:txBody>
          <a:bodyPr spcFirstLastPara="1" wrap="square" lIns="58599" tIns="29291" rIns="58599" bIns="29291" anchor="t" anchorCtr="0">
            <a:spAutoFit/>
          </a:bodyPr>
          <a:lstStyle/>
          <a:p>
            <a:endParaRPr dirty="0">
              <a:solidFill>
                <a:schemeClr val="dk1"/>
              </a:solidFill>
              <a:latin typeface="Times New Roman" panose="02020603050405020304" pitchFamily="18" charset="0"/>
              <a:ea typeface="Times New Roman" panose="02020603050405020304"/>
              <a:cs typeface="Times New Roman" panose="02020603050405020304" pitchFamily="18" charset="0"/>
              <a:sym typeface="Times New Roman" panose="02020603050405020304"/>
            </a:endParaRPr>
          </a:p>
          <a:p>
            <a:pPr algn="ctr"/>
            <a:r>
              <a:rPr lang="en-US" dirty="0">
                <a:solidFill>
                  <a:schemeClr val="dk1"/>
                </a:solidFill>
                <a:latin typeface="Times New Roman" panose="02020603050405020304" pitchFamily="18" charset="0"/>
                <a:ea typeface="Times New Roman" panose="02020603050405020304"/>
                <a:cs typeface="Times New Roman" panose="02020603050405020304" pitchFamily="18" charset="0"/>
                <a:sym typeface="Times New Roman" panose="02020603050405020304"/>
              </a:rPr>
              <a:t>Please take break so you can return refreshed </a:t>
            </a:r>
            <a:endParaRPr dirty="0">
              <a:latin typeface="Times New Roman" panose="02020603050405020304" pitchFamily="18" charset="0"/>
              <a:cs typeface="Times New Roman" panose="02020603050405020304" pitchFamily="18" charset="0"/>
            </a:endParaRPr>
          </a:p>
          <a:p>
            <a:pPr algn="ctr"/>
            <a:r>
              <a:rPr lang="en-US" dirty="0">
                <a:solidFill>
                  <a:schemeClr val="dk1"/>
                </a:solidFill>
                <a:latin typeface="Times New Roman" panose="02020603050405020304" pitchFamily="18" charset="0"/>
                <a:ea typeface="Times New Roman" panose="02020603050405020304"/>
                <a:cs typeface="Times New Roman" panose="02020603050405020304" pitchFamily="18" charset="0"/>
                <a:sym typeface="Times New Roman" panose="02020603050405020304"/>
              </a:rPr>
              <a:t>Please return back at the given time . We have much more to do </a:t>
            </a:r>
            <a:endParaRPr dirty="0">
              <a:latin typeface="Times New Roman" panose="02020603050405020304" pitchFamily="18" charset="0"/>
              <a:cs typeface="Times New Roman" panose="02020603050405020304" pitchFamily="18" charset="0"/>
            </a:endParaRPr>
          </a:p>
          <a:p>
            <a:pPr algn="ctr"/>
            <a:endParaRPr dirty="0">
              <a:solidFill>
                <a:schemeClr val="dk1"/>
              </a:solidFill>
              <a:latin typeface="Times New Roman" panose="02020603050405020304" pitchFamily="18" charset="0"/>
              <a:ea typeface="Calibri" panose="020F0502020204030204"/>
              <a:cs typeface="Times New Roman" panose="02020603050405020304" pitchFamily="18" charset="0"/>
              <a:sym typeface="Calibri" panose="020F0502020204030204"/>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6060" y="1181439"/>
            <a:ext cx="7429499" cy="621962"/>
          </a:xfrm>
        </p:spPr>
        <p:txBody>
          <a:bodyPr>
            <a:normAutofit fontScale="90000"/>
          </a:bodyPr>
          <a:lstStyle/>
          <a:p>
            <a:r>
              <a:rPr lang="en-AU" sz="4000" b="1" dirty="0">
                <a:latin typeface="Times New Roman" panose="02020603050405020304" pitchFamily="18" charset="0"/>
                <a:cs typeface="Times New Roman" panose="02020603050405020304" pitchFamily="18" charset="0"/>
              </a:rPr>
              <a:t>Need and importance of monitoring </a:t>
            </a:r>
          </a:p>
        </p:txBody>
      </p:sp>
      <p:sp>
        <p:nvSpPr>
          <p:cNvPr id="3" name="Content Placeholder 2"/>
          <p:cNvSpPr>
            <a:spLocks noGrp="1"/>
          </p:cNvSpPr>
          <p:nvPr>
            <p:ph idx="1"/>
          </p:nvPr>
        </p:nvSpPr>
        <p:spPr>
          <a:xfrm>
            <a:off x="856060" y="2578100"/>
            <a:ext cx="7429499" cy="3594101"/>
          </a:xfrm>
        </p:spPr>
        <p:txBody>
          <a:bodyPr/>
          <a:lstStyle/>
          <a:p>
            <a:r>
              <a:rPr lang="en-AU" sz="2400" dirty="0">
                <a:latin typeface="Times New Roman" panose="02020603050405020304" pitchFamily="18" charset="0"/>
                <a:cs typeface="Times New Roman" panose="02020603050405020304" pitchFamily="18" charset="0"/>
              </a:rPr>
              <a:t>Checking progress towards the achievement of goals and vision </a:t>
            </a:r>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Early and timely detection and correction of Issues</a:t>
            </a:r>
          </a:p>
          <a:p>
            <a:r>
              <a:rPr lang="en-US" sz="2400" dirty="0">
                <a:latin typeface="Times New Roman" panose="02020603050405020304" pitchFamily="18" charset="0"/>
                <a:cs typeface="Times New Roman" panose="02020603050405020304" pitchFamily="18" charset="0"/>
              </a:rPr>
              <a:t>Identifying areas for improvement </a:t>
            </a:r>
          </a:p>
          <a:p>
            <a:r>
              <a:rPr lang="en-AU" sz="2400" dirty="0">
                <a:latin typeface="Times New Roman" panose="02020603050405020304" pitchFamily="18" charset="0"/>
                <a:cs typeface="Times New Roman" panose="02020603050405020304" pitchFamily="18" charset="0"/>
              </a:rPr>
              <a:t>Extending required support </a:t>
            </a:r>
          </a:p>
          <a:p>
            <a:r>
              <a:rPr lang="en-AU" sz="2400" dirty="0">
                <a:latin typeface="Times New Roman" panose="02020603050405020304" pitchFamily="18" charset="0"/>
                <a:cs typeface="Times New Roman" panose="02020603050405020304" pitchFamily="18" charset="0"/>
              </a:rPr>
              <a:t>Ensuring accountability </a:t>
            </a:r>
            <a:endParaRPr lang="en-US" sz="2400"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pic>
        <p:nvPicPr>
          <p:cNvPr id="4" name="object 17"/>
          <p:cNvPicPr/>
          <p:nvPr/>
        </p:nvPicPr>
        <p:blipFill>
          <a:blip r:embed="rId2" cstate="print"/>
          <a:stretch>
            <a:fillRect/>
          </a:stretch>
        </p:blipFill>
        <p:spPr>
          <a:xfrm>
            <a:off x="76200" y="76200"/>
            <a:ext cx="886197" cy="881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9280" y="1016338"/>
            <a:ext cx="8119499" cy="815471"/>
          </a:xfrm>
        </p:spPr>
        <p:txBody>
          <a:bodyPr>
            <a:normAutofit fontScale="90000"/>
          </a:bodyPr>
          <a:lstStyle/>
          <a:p>
            <a:r>
              <a:rPr lang="en-AU" sz="4000" b="1" dirty="0">
                <a:latin typeface="Times New Roman" panose="02020603050405020304" pitchFamily="18" charset="0"/>
                <a:cs typeface="Times New Roman" panose="02020603050405020304" pitchFamily="18" charset="0"/>
              </a:rPr>
              <a:t>How do we know if we get there? Monitoring</a:t>
            </a:r>
          </a:p>
        </p:txBody>
      </p:sp>
      <p:graphicFrame>
        <p:nvGraphicFramePr>
          <p:cNvPr id="4" name="Content Placeholder 3"/>
          <p:cNvGraphicFramePr>
            <a:graphicFrameLocks noGrp="1"/>
          </p:cNvGraphicFramePr>
          <p:nvPr>
            <p:ph idx="1"/>
          </p:nvPr>
        </p:nvGraphicFramePr>
        <p:xfrm>
          <a:off x="361315" y="2286268"/>
          <a:ext cx="8515351" cy="4184205"/>
        </p:xfrm>
        <a:graphic>
          <a:graphicData uri="http://schemas.openxmlformats.org/drawingml/2006/table">
            <a:tbl>
              <a:tblPr>
                <a:tableStyleId>{5C22544A-7EE6-4342-B048-85BDC9FD1C3A}</a:tableStyleId>
              </a:tblPr>
              <a:tblGrid>
                <a:gridCol w="3092450">
                  <a:extLst>
                    <a:ext uri="{9D8B030D-6E8A-4147-A177-3AD203B41FA5}">
                      <a16:colId xmlns="" xmlns:a16="http://schemas.microsoft.com/office/drawing/2014/main" val="20000"/>
                    </a:ext>
                  </a:extLst>
                </a:gridCol>
                <a:gridCol w="3524250">
                  <a:extLst>
                    <a:ext uri="{9D8B030D-6E8A-4147-A177-3AD203B41FA5}">
                      <a16:colId xmlns="" xmlns:a16="http://schemas.microsoft.com/office/drawing/2014/main" val="20001"/>
                    </a:ext>
                  </a:extLst>
                </a:gridCol>
                <a:gridCol w="1898651">
                  <a:extLst>
                    <a:ext uri="{9D8B030D-6E8A-4147-A177-3AD203B41FA5}">
                      <a16:colId xmlns="" xmlns:a16="http://schemas.microsoft.com/office/drawing/2014/main" val="20002"/>
                    </a:ext>
                  </a:extLst>
                </a:gridCol>
              </a:tblGrid>
              <a:tr h="685165">
                <a:tc>
                  <a:txBody>
                    <a:bodyPr/>
                    <a:lstStyle/>
                    <a:p>
                      <a:pPr algn="just">
                        <a:lnSpc>
                          <a:spcPct val="107000"/>
                        </a:lnSpc>
                        <a:spcAft>
                          <a:spcPts val="800"/>
                        </a:spcAft>
                      </a:pPr>
                      <a:r>
                        <a:rPr lang="en-AU" sz="2100" dirty="0">
                          <a:effectLst/>
                          <a:latin typeface="Times New Roman" panose="02020603050405020304" pitchFamily="18" charset="0"/>
                          <a:cs typeface="Times New Roman" panose="02020603050405020304" pitchFamily="18" charset="0"/>
                        </a:rPr>
                        <a:t>Goals/Action Steps</a:t>
                      </a:r>
                      <a:endParaRPr lang="en-AU" sz="2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07000"/>
                        </a:lnSpc>
                        <a:spcAft>
                          <a:spcPts val="800"/>
                        </a:spcAft>
                      </a:pPr>
                      <a:r>
                        <a:rPr lang="en-AU" sz="2100" dirty="0">
                          <a:effectLst/>
                          <a:latin typeface="Times New Roman" panose="02020603050405020304" pitchFamily="18" charset="0"/>
                          <a:cs typeface="Times New Roman" panose="02020603050405020304" pitchFamily="18" charset="0"/>
                        </a:rPr>
                        <a:t>Indicators/ Outcomes </a:t>
                      </a:r>
                      <a:endParaRPr lang="en-AU" sz="2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07000"/>
                        </a:lnSpc>
                        <a:spcAft>
                          <a:spcPts val="800"/>
                        </a:spcAft>
                      </a:pPr>
                      <a:r>
                        <a:rPr lang="en-AU" sz="2100" dirty="0">
                          <a:effectLst/>
                          <a:latin typeface="Times New Roman" panose="02020603050405020304" pitchFamily="18" charset="0"/>
                          <a:cs typeface="Times New Roman" panose="02020603050405020304" pitchFamily="18" charset="0"/>
                        </a:rPr>
                        <a:t>How</a:t>
                      </a:r>
                      <a:r>
                        <a:rPr lang="en-AU" sz="2100" baseline="0" dirty="0">
                          <a:effectLst/>
                          <a:latin typeface="Times New Roman" panose="02020603050405020304" pitchFamily="18" charset="0"/>
                          <a:cs typeface="Times New Roman" panose="02020603050405020304" pitchFamily="18" charset="0"/>
                        </a:rPr>
                        <a:t> </a:t>
                      </a:r>
                      <a:r>
                        <a:rPr lang="en-AU" sz="2100" dirty="0">
                          <a:effectLst/>
                          <a:latin typeface="Times New Roman" panose="02020603050405020304" pitchFamily="18" charset="0"/>
                          <a:cs typeface="Times New Roman" panose="02020603050405020304" pitchFamily="18" charset="0"/>
                        </a:rPr>
                        <a:t>to monitor?  </a:t>
                      </a:r>
                      <a:endParaRPr lang="en-AU" sz="2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 xmlns:a16="http://schemas.microsoft.com/office/drawing/2014/main" val="10000"/>
                  </a:ext>
                </a:extLst>
              </a:tr>
              <a:tr h="874760">
                <a:tc>
                  <a:txBody>
                    <a:bodyPr/>
                    <a:lstStyle/>
                    <a:p>
                      <a:pPr algn="just">
                        <a:lnSpc>
                          <a:spcPct val="107000"/>
                        </a:lnSpc>
                        <a:spcAft>
                          <a:spcPts val="800"/>
                        </a:spcAft>
                      </a:pPr>
                      <a:r>
                        <a:rPr lang="en-AU" sz="2100" dirty="0">
                          <a:effectLst/>
                          <a:latin typeface="Times New Roman" panose="02020603050405020304" pitchFamily="18" charset="0"/>
                          <a:cs typeface="Times New Roman" panose="02020603050405020304" pitchFamily="18" charset="0"/>
                        </a:rPr>
                        <a:t> </a:t>
                      </a:r>
                    </a:p>
                    <a:p>
                      <a:pPr algn="just">
                        <a:lnSpc>
                          <a:spcPct val="107000"/>
                        </a:lnSpc>
                        <a:spcAft>
                          <a:spcPts val="800"/>
                        </a:spcAft>
                      </a:pPr>
                      <a:r>
                        <a:rPr lang="en-AU" sz="2100" dirty="0">
                          <a:effectLst/>
                          <a:latin typeface="Times New Roman" panose="02020603050405020304" pitchFamily="18" charset="0"/>
                          <a:cs typeface="Times New Roman" panose="02020603050405020304" pitchFamily="18" charset="0"/>
                        </a:rPr>
                        <a:t> </a:t>
                      </a:r>
                      <a:endParaRPr lang="en-AU" sz="2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noFill/>
                  </a:tcPr>
                </a:tc>
                <a:tc>
                  <a:txBody>
                    <a:bodyPr/>
                    <a:lstStyle/>
                    <a:p>
                      <a:pPr algn="just">
                        <a:lnSpc>
                          <a:spcPct val="107000"/>
                        </a:lnSpc>
                        <a:spcAft>
                          <a:spcPts val="800"/>
                        </a:spcAft>
                      </a:pPr>
                      <a:r>
                        <a:rPr lang="en-AU" sz="2100" dirty="0">
                          <a:effectLst/>
                          <a:latin typeface="Times New Roman" panose="02020603050405020304" pitchFamily="18" charset="0"/>
                          <a:cs typeface="Times New Roman" panose="02020603050405020304" pitchFamily="18" charset="0"/>
                        </a:rPr>
                        <a:t> </a:t>
                      </a:r>
                      <a:endParaRPr lang="en-AU" sz="2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noFill/>
                  </a:tcPr>
                </a:tc>
                <a:tc>
                  <a:txBody>
                    <a:bodyPr/>
                    <a:lstStyle/>
                    <a:p>
                      <a:pPr algn="just">
                        <a:lnSpc>
                          <a:spcPct val="107000"/>
                        </a:lnSpc>
                        <a:spcAft>
                          <a:spcPts val="800"/>
                        </a:spcAft>
                      </a:pPr>
                      <a:r>
                        <a:rPr lang="en-AU" sz="2100" dirty="0">
                          <a:effectLst/>
                          <a:latin typeface="Times New Roman" panose="02020603050405020304" pitchFamily="18" charset="0"/>
                          <a:cs typeface="Times New Roman" panose="02020603050405020304" pitchFamily="18" charset="0"/>
                        </a:rPr>
                        <a:t> </a:t>
                      </a:r>
                      <a:endParaRPr lang="en-AU" sz="2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noFill/>
                  </a:tcPr>
                </a:tc>
                <a:extLst>
                  <a:ext uri="{0D108BD9-81ED-4DB2-BD59-A6C34878D82A}">
                    <a16:rowId xmlns="" xmlns:a16="http://schemas.microsoft.com/office/drawing/2014/main" val="10001"/>
                  </a:ext>
                </a:extLst>
              </a:tr>
              <a:tr h="874760">
                <a:tc>
                  <a:txBody>
                    <a:bodyPr/>
                    <a:lstStyle/>
                    <a:p>
                      <a:pPr algn="just">
                        <a:lnSpc>
                          <a:spcPct val="107000"/>
                        </a:lnSpc>
                        <a:spcAft>
                          <a:spcPts val="800"/>
                        </a:spcAft>
                      </a:pPr>
                      <a:endParaRPr lang="en-AU" sz="2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noFill/>
                  </a:tcPr>
                </a:tc>
                <a:tc>
                  <a:txBody>
                    <a:bodyPr/>
                    <a:lstStyle/>
                    <a:p>
                      <a:pPr algn="just">
                        <a:lnSpc>
                          <a:spcPct val="107000"/>
                        </a:lnSpc>
                        <a:spcAft>
                          <a:spcPts val="800"/>
                        </a:spcAft>
                      </a:pPr>
                      <a:endParaRPr lang="en-AU" sz="2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noFill/>
                  </a:tcPr>
                </a:tc>
                <a:tc>
                  <a:txBody>
                    <a:bodyPr/>
                    <a:lstStyle/>
                    <a:p>
                      <a:pPr algn="just">
                        <a:lnSpc>
                          <a:spcPct val="107000"/>
                        </a:lnSpc>
                        <a:spcAft>
                          <a:spcPts val="800"/>
                        </a:spcAft>
                      </a:pPr>
                      <a:endParaRPr lang="en-AU" sz="2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noFill/>
                  </a:tcPr>
                </a:tc>
                <a:extLst>
                  <a:ext uri="{0D108BD9-81ED-4DB2-BD59-A6C34878D82A}">
                    <a16:rowId xmlns="" xmlns:a16="http://schemas.microsoft.com/office/drawing/2014/main" val="10002"/>
                  </a:ext>
                </a:extLst>
              </a:tr>
              <a:tr h="874760">
                <a:tc>
                  <a:txBody>
                    <a:bodyPr/>
                    <a:lstStyle/>
                    <a:p>
                      <a:pPr algn="just">
                        <a:lnSpc>
                          <a:spcPct val="107000"/>
                        </a:lnSpc>
                        <a:spcAft>
                          <a:spcPts val="800"/>
                        </a:spcAft>
                      </a:pPr>
                      <a:endParaRPr lang="en-AU" sz="2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noFill/>
                  </a:tcPr>
                </a:tc>
                <a:tc>
                  <a:txBody>
                    <a:bodyPr/>
                    <a:lstStyle/>
                    <a:p>
                      <a:pPr algn="just">
                        <a:lnSpc>
                          <a:spcPct val="107000"/>
                        </a:lnSpc>
                        <a:spcAft>
                          <a:spcPts val="800"/>
                        </a:spcAft>
                      </a:pPr>
                      <a:endParaRPr lang="en-AU" sz="2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noFill/>
                  </a:tcPr>
                </a:tc>
                <a:tc>
                  <a:txBody>
                    <a:bodyPr/>
                    <a:lstStyle/>
                    <a:p>
                      <a:pPr algn="just">
                        <a:lnSpc>
                          <a:spcPct val="107000"/>
                        </a:lnSpc>
                        <a:spcAft>
                          <a:spcPts val="800"/>
                        </a:spcAft>
                      </a:pPr>
                      <a:endParaRPr lang="en-AU" sz="2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noFill/>
                  </a:tcPr>
                </a:tc>
                <a:extLst>
                  <a:ext uri="{0D108BD9-81ED-4DB2-BD59-A6C34878D82A}">
                    <a16:rowId xmlns="" xmlns:a16="http://schemas.microsoft.com/office/drawing/2014/main" val="10003"/>
                  </a:ext>
                </a:extLst>
              </a:tr>
              <a:tr h="874760">
                <a:tc>
                  <a:txBody>
                    <a:bodyPr/>
                    <a:lstStyle/>
                    <a:p>
                      <a:pPr algn="just">
                        <a:lnSpc>
                          <a:spcPct val="107000"/>
                        </a:lnSpc>
                        <a:spcAft>
                          <a:spcPts val="800"/>
                        </a:spcAft>
                      </a:pPr>
                      <a:endParaRPr lang="en-AU" sz="2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noFill/>
                  </a:tcPr>
                </a:tc>
                <a:tc>
                  <a:txBody>
                    <a:bodyPr/>
                    <a:lstStyle/>
                    <a:p>
                      <a:pPr algn="just">
                        <a:lnSpc>
                          <a:spcPct val="107000"/>
                        </a:lnSpc>
                        <a:spcAft>
                          <a:spcPts val="800"/>
                        </a:spcAft>
                      </a:pPr>
                      <a:endParaRPr lang="en-AU" sz="2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noFill/>
                  </a:tcPr>
                </a:tc>
                <a:tc>
                  <a:txBody>
                    <a:bodyPr/>
                    <a:lstStyle/>
                    <a:p>
                      <a:pPr algn="just">
                        <a:lnSpc>
                          <a:spcPct val="107000"/>
                        </a:lnSpc>
                        <a:spcAft>
                          <a:spcPts val="800"/>
                        </a:spcAft>
                      </a:pPr>
                      <a:endParaRPr lang="en-AU" sz="2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noFill/>
                  </a:tcPr>
                </a:tc>
                <a:extLst>
                  <a:ext uri="{0D108BD9-81ED-4DB2-BD59-A6C34878D82A}">
                    <a16:rowId xmlns="" xmlns:a16="http://schemas.microsoft.com/office/drawing/2014/main" val="10004"/>
                  </a:ext>
                </a:extLst>
              </a:tr>
            </a:tbl>
          </a:graphicData>
        </a:graphic>
      </p:graphicFrame>
      <p:pic>
        <p:nvPicPr>
          <p:cNvPr id="5" name="object 17"/>
          <p:cNvPicPr/>
          <p:nvPr/>
        </p:nvPicPr>
        <p:blipFill>
          <a:blip r:embed="rId2" cstate="print"/>
          <a:stretch>
            <a:fillRect/>
          </a:stretch>
        </p:blipFill>
        <p:spPr>
          <a:xfrm>
            <a:off x="76200" y="76200"/>
            <a:ext cx="886197" cy="881720"/>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6060" y="851239"/>
            <a:ext cx="7429499" cy="501311"/>
          </a:xfrm>
        </p:spPr>
        <p:txBody>
          <a:bodyPr>
            <a:normAutofit fontScale="90000"/>
          </a:bodyPr>
          <a:lstStyle/>
          <a:p>
            <a:r>
              <a:rPr lang="en-AU" sz="4000" b="1" dirty="0">
                <a:latin typeface="Times New Roman" panose="02020603050405020304" pitchFamily="18" charset="0"/>
                <a:cs typeface="Times New Roman" panose="02020603050405020304" pitchFamily="18" charset="0"/>
              </a:rPr>
              <a:t>Developing and using tools </a:t>
            </a:r>
          </a:p>
        </p:txBody>
      </p:sp>
      <p:graphicFrame>
        <p:nvGraphicFramePr>
          <p:cNvPr id="6" name="Content Placeholder 5"/>
          <p:cNvGraphicFramePr>
            <a:graphicFrameLocks noGrp="1"/>
          </p:cNvGraphicFramePr>
          <p:nvPr>
            <p:ph idx="1"/>
          </p:nvPr>
        </p:nvGraphicFramePr>
        <p:xfrm>
          <a:off x="652860" y="1733550"/>
          <a:ext cx="7703740" cy="4511040"/>
        </p:xfrm>
        <a:graphic>
          <a:graphicData uri="http://schemas.openxmlformats.org/drawingml/2006/table">
            <a:tbl>
              <a:tblPr firstRow="1" bandRow="1">
                <a:tableStyleId>{5C22544A-7EE6-4342-B048-85BDC9FD1C3A}</a:tableStyleId>
              </a:tblPr>
              <a:tblGrid>
                <a:gridCol w="509190">
                  <a:extLst>
                    <a:ext uri="{9D8B030D-6E8A-4147-A177-3AD203B41FA5}">
                      <a16:colId xmlns="" xmlns:a16="http://schemas.microsoft.com/office/drawing/2014/main" val="20000"/>
                    </a:ext>
                  </a:extLst>
                </a:gridCol>
                <a:gridCol w="5676900">
                  <a:extLst>
                    <a:ext uri="{9D8B030D-6E8A-4147-A177-3AD203B41FA5}">
                      <a16:colId xmlns="" xmlns:a16="http://schemas.microsoft.com/office/drawing/2014/main" val="20001"/>
                    </a:ext>
                  </a:extLst>
                </a:gridCol>
                <a:gridCol w="317500">
                  <a:extLst>
                    <a:ext uri="{9D8B030D-6E8A-4147-A177-3AD203B41FA5}">
                      <a16:colId xmlns="" xmlns:a16="http://schemas.microsoft.com/office/drawing/2014/main" val="20002"/>
                    </a:ext>
                  </a:extLst>
                </a:gridCol>
                <a:gridCol w="285750">
                  <a:extLst>
                    <a:ext uri="{9D8B030D-6E8A-4147-A177-3AD203B41FA5}">
                      <a16:colId xmlns="" xmlns:a16="http://schemas.microsoft.com/office/drawing/2014/main" val="20003"/>
                    </a:ext>
                  </a:extLst>
                </a:gridCol>
                <a:gridCol w="285750">
                  <a:extLst>
                    <a:ext uri="{9D8B030D-6E8A-4147-A177-3AD203B41FA5}">
                      <a16:colId xmlns="" xmlns:a16="http://schemas.microsoft.com/office/drawing/2014/main" val="20004"/>
                    </a:ext>
                  </a:extLst>
                </a:gridCol>
                <a:gridCol w="311150">
                  <a:extLst>
                    <a:ext uri="{9D8B030D-6E8A-4147-A177-3AD203B41FA5}">
                      <a16:colId xmlns="" xmlns:a16="http://schemas.microsoft.com/office/drawing/2014/main" val="20005"/>
                    </a:ext>
                  </a:extLst>
                </a:gridCol>
                <a:gridCol w="317500">
                  <a:extLst>
                    <a:ext uri="{9D8B030D-6E8A-4147-A177-3AD203B41FA5}">
                      <a16:colId xmlns="" xmlns:a16="http://schemas.microsoft.com/office/drawing/2014/main" val="20006"/>
                    </a:ext>
                  </a:extLst>
                </a:gridCol>
              </a:tblGrid>
              <a:tr h="267335">
                <a:tc>
                  <a:txBody>
                    <a:bodyPr/>
                    <a:lstStyle/>
                    <a:p>
                      <a:r>
                        <a:rPr lang="en-AU" sz="1400" dirty="0" err="1">
                          <a:latin typeface="Times New Roman" panose="02020603050405020304" pitchFamily="18" charset="0"/>
                          <a:cs typeface="Times New Roman" panose="02020603050405020304" pitchFamily="18" charset="0"/>
                        </a:rPr>
                        <a:t>S.No</a:t>
                      </a:r>
                    </a:p>
                  </a:txBody>
                  <a:tcPr marL="68580" marR="68580" marT="34290" marB="34290"/>
                </a:tc>
                <a:tc>
                  <a:txBody>
                    <a:bodyPr/>
                    <a:lstStyle/>
                    <a:p>
                      <a:r>
                        <a:rPr lang="en-AU" sz="1400" dirty="0">
                          <a:latin typeface="Times New Roman" panose="02020603050405020304" pitchFamily="18" charset="0"/>
                          <a:cs typeface="Times New Roman" panose="02020603050405020304" pitchFamily="18" charset="0"/>
                        </a:rPr>
                        <a:t>Indicators/scales</a:t>
                      </a:r>
                      <a:r>
                        <a:rPr lang="en-AU" sz="1400" baseline="0" dirty="0">
                          <a:latin typeface="Times New Roman" panose="02020603050405020304" pitchFamily="18" charset="0"/>
                          <a:cs typeface="Times New Roman" panose="02020603050405020304" pitchFamily="18" charset="0"/>
                        </a:rPr>
                        <a:t> </a:t>
                      </a:r>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r>
                        <a:rPr lang="en-AU" sz="1400" dirty="0">
                          <a:latin typeface="Times New Roman" panose="02020603050405020304" pitchFamily="18" charset="0"/>
                          <a:cs typeface="Times New Roman" panose="02020603050405020304" pitchFamily="18" charset="0"/>
                        </a:rPr>
                        <a:t>1</a:t>
                      </a:r>
                    </a:p>
                  </a:txBody>
                  <a:tcPr marL="68580" marR="68580" marT="34290" marB="34290"/>
                </a:tc>
                <a:tc>
                  <a:txBody>
                    <a:bodyPr/>
                    <a:lstStyle/>
                    <a:p>
                      <a:r>
                        <a:rPr lang="en-AU" sz="1400" dirty="0">
                          <a:latin typeface="Times New Roman" panose="02020603050405020304" pitchFamily="18" charset="0"/>
                          <a:cs typeface="Times New Roman" panose="02020603050405020304" pitchFamily="18" charset="0"/>
                        </a:rPr>
                        <a:t>2</a:t>
                      </a:r>
                    </a:p>
                  </a:txBody>
                  <a:tcPr marL="68580" marR="68580" marT="34290" marB="34290"/>
                </a:tc>
                <a:tc>
                  <a:txBody>
                    <a:bodyPr/>
                    <a:lstStyle/>
                    <a:p>
                      <a:r>
                        <a:rPr lang="en-AU" sz="1400" dirty="0">
                          <a:latin typeface="Times New Roman" panose="02020603050405020304" pitchFamily="18" charset="0"/>
                          <a:cs typeface="Times New Roman" panose="02020603050405020304" pitchFamily="18" charset="0"/>
                        </a:rPr>
                        <a:t>3</a:t>
                      </a:r>
                    </a:p>
                  </a:txBody>
                  <a:tcPr marL="68580" marR="68580" marT="34290" marB="34290"/>
                </a:tc>
                <a:tc>
                  <a:txBody>
                    <a:bodyPr/>
                    <a:lstStyle/>
                    <a:p>
                      <a:r>
                        <a:rPr lang="en-AU" sz="1400" dirty="0">
                          <a:latin typeface="Times New Roman" panose="02020603050405020304" pitchFamily="18" charset="0"/>
                          <a:cs typeface="Times New Roman" panose="02020603050405020304" pitchFamily="18" charset="0"/>
                        </a:rPr>
                        <a:t>4</a:t>
                      </a:r>
                    </a:p>
                  </a:txBody>
                  <a:tcPr marL="68580" marR="68580" marT="34290" marB="34290"/>
                </a:tc>
                <a:tc>
                  <a:txBody>
                    <a:bodyPr/>
                    <a:lstStyle/>
                    <a:p>
                      <a:r>
                        <a:rPr lang="en-AU" sz="1400" dirty="0">
                          <a:latin typeface="Times New Roman" panose="02020603050405020304" pitchFamily="18" charset="0"/>
                          <a:cs typeface="Times New Roman" panose="02020603050405020304" pitchFamily="18" charset="0"/>
                        </a:rPr>
                        <a:t>5</a:t>
                      </a:r>
                    </a:p>
                  </a:txBody>
                  <a:tcPr marL="68580" marR="68580" marT="34290" marB="34290"/>
                </a:tc>
                <a:extLst>
                  <a:ext uri="{0D108BD9-81ED-4DB2-BD59-A6C34878D82A}">
                    <a16:rowId xmlns="" xmlns:a16="http://schemas.microsoft.com/office/drawing/2014/main" val="10000"/>
                  </a:ext>
                </a:extLst>
              </a:tr>
              <a:tr h="278130">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 xmlns:a16="http://schemas.microsoft.com/office/drawing/2014/main" val="10001"/>
                  </a:ext>
                </a:extLst>
              </a:tr>
              <a:tr h="278130">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 xmlns:a16="http://schemas.microsoft.com/office/drawing/2014/main" val="10002"/>
                  </a:ext>
                </a:extLst>
              </a:tr>
              <a:tr h="278130">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 xmlns:a16="http://schemas.microsoft.com/office/drawing/2014/main" val="10003"/>
                  </a:ext>
                </a:extLst>
              </a:tr>
              <a:tr h="278130">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 xmlns:a16="http://schemas.microsoft.com/office/drawing/2014/main" val="10004"/>
                  </a:ext>
                </a:extLst>
              </a:tr>
              <a:tr h="278130">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 xmlns:a16="http://schemas.microsoft.com/office/drawing/2014/main" val="10005"/>
                  </a:ext>
                </a:extLst>
              </a:tr>
              <a:tr h="278130">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 xmlns:a16="http://schemas.microsoft.com/office/drawing/2014/main" val="10006"/>
                  </a:ext>
                </a:extLst>
              </a:tr>
              <a:tr h="278130">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 xmlns:a16="http://schemas.microsoft.com/office/drawing/2014/main" val="10007"/>
                  </a:ext>
                </a:extLst>
              </a:tr>
              <a:tr h="278130">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 xmlns:a16="http://schemas.microsoft.com/office/drawing/2014/main" val="10008"/>
                  </a:ext>
                </a:extLst>
              </a:tr>
              <a:tr h="278130">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 xmlns:a16="http://schemas.microsoft.com/office/drawing/2014/main" val="10009"/>
                  </a:ext>
                </a:extLst>
              </a:tr>
              <a:tr h="278130">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 xmlns:a16="http://schemas.microsoft.com/office/drawing/2014/main" val="10010"/>
                  </a:ext>
                </a:extLst>
              </a:tr>
              <a:tr h="278130">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 xmlns:a16="http://schemas.microsoft.com/office/drawing/2014/main" val="10011"/>
                  </a:ext>
                </a:extLst>
              </a:tr>
              <a:tr h="278130">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 xmlns:a16="http://schemas.microsoft.com/office/drawing/2014/main" val="10012"/>
                  </a:ext>
                </a:extLst>
              </a:tr>
              <a:tr h="278130">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 xmlns:a16="http://schemas.microsoft.com/office/drawing/2014/main" val="10013"/>
                  </a:ext>
                </a:extLst>
              </a:tr>
              <a:tr h="278130">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 xmlns:a16="http://schemas.microsoft.com/office/drawing/2014/main" val="10014"/>
                  </a:ext>
                </a:extLst>
              </a:tr>
              <a:tr h="278130">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400" dirty="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 xmlns:a16="http://schemas.microsoft.com/office/drawing/2014/main" val="10015"/>
                  </a:ext>
                </a:extLst>
              </a:tr>
            </a:tbl>
          </a:graphicData>
        </a:graphic>
      </p:graphicFrame>
      <p:pic>
        <p:nvPicPr>
          <p:cNvPr id="4" name="object 17"/>
          <p:cNvPicPr/>
          <p:nvPr/>
        </p:nvPicPr>
        <p:blipFill>
          <a:blip r:embed="rId2" cstate="print"/>
          <a:stretch>
            <a:fillRect/>
          </a:stretch>
        </p:blipFill>
        <p:spPr>
          <a:xfrm>
            <a:off x="76200" y="76200"/>
            <a:ext cx="886197" cy="881720"/>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90600"/>
            <a:ext cx="7429499" cy="602912"/>
          </a:xfrm>
        </p:spPr>
        <p:txBody>
          <a:bodyPr>
            <a:normAutofit fontScale="90000"/>
          </a:bodyPr>
          <a:lstStyle/>
          <a:p>
            <a:r>
              <a:rPr lang="en-AU" sz="4000" b="1" dirty="0">
                <a:latin typeface="Times New Roman" panose="02020603050405020304" pitchFamily="18" charset="0"/>
                <a:cs typeface="Times New Roman" panose="02020603050405020304" pitchFamily="18" charset="0"/>
              </a:rPr>
              <a:t>Data collection tools and procedures </a:t>
            </a:r>
          </a:p>
        </p:txBody>
      </p:sp>
      <p:sp>
        <p:nvSpPr>
          <p:cNvPr id="3" name="Content Placeholder 2"/>
          <p:cNvSpPr>
            <a:spLocks noGrp="1"/>
          </p:cNvSpPr>
          <p:nvPr>
            <p:ph idx="1"/>
          </p:nvPr>
        </p:nvSpPr>
        <p:spPr>
          <a:xfrm>
            <a:off x="762000" y="1828800"/>
            <a:ext cx="7950993" cy="3911600"/>
          </a:xfrm>
        </p:spPr>
        <p:txBody>
          <a:bodyPr>
            <a:noAutofit/>
          </a:bodyPr>
          <a:lstStyle/>
          <a:p>
            <a:r>
              <a:rPr lang="en-AU" sz="2800" dirty="0">
                <a:latin typeface="Times New Roman" panose="02020603050405020304" pitchFamily="18" charset="0"/>
                <a:cs typeface="Times New Roman" panose="02020603050405020304" pitchFamily="18" charset="0"/>
              </a:rPr>
              <a:t>As you visit schools under your jurisdiction, using the monitoring data, collect evidence through the following ways</a:t>
            </a:r>
          </a:p>
          <a:p>
            <a:pPr lvl="1"/>
            <a:r>
              <a:rPr lang="en-AU" sz="2400" dirty="0">
                <a:latin typeface="Times New Roman" panose="02020603050405020304" pitchFamily="18" charset="0"/>
                <a:cs typeface="Times New Roman" panose="02020603050405020304" pitchFamily="18" charset="0"/>
              </a:rPr>
              <a:t>Observations (of, e.g., classroom teaching practices, school routines)  </a:t>
            </a:r>
          </a:p>
          <a:p>
            <a:pPr lvl="1"/>
            <a:r>
              <a:rPr lang="en-AU" sz="2400" dirty="0">
                <a:latin typeface="Times New Roman" panose="02020603050405020304" pitchFamily="18" charset="0"/>
                <a:cs typeface="Times New Roman" panose="02020603050405020304" pitchFamily="18" charset="0"/>
              </a:rPr>
              <a:t>Talking to relevant people (such as teachers, subject coordinators, guide teachers, community members and so on)</a:t>
            </a:r>
          </a:p>
          <a:p>
            <a:pPr lvl="1"/>
            <a:r>
              <a:rPr lang="en-AU" sz="2400" dirty="0">
                <a:latin typeface="Times New Roman" panose="02020603050405020304" pitchFamily="18" charset="0"/>
                <a:cs typeface="Times New Roman" panose="02020603050405020304" pitchFamily="18" charset="0"/>
              </a:rPr>
              <a:t>Checking documents (such as teachers’ lesson plans, attendance, CPD movement plan, attendance and any other record </a:t>
            </a:r>
            <a:endParaRPr lang="en-US" sz="2400" dirty="0">
              <a:latin typeface="Times New Roman" panose="02020603050405020304" pitchFamily="18" charset="0"/>
              <a:cs typeface="Times New Roman" panose="02020603050405020304" pitchFamily="18" charset="0"/>
            </a:endParaRPr>
          </a:p>
        </p:txBody>
      </p:sp>
      <p:pic>
        <p:nvPicPr>
          <p:cNvPr id="4" name="object 17"/>
          <p:cNvPicPr/>
          <p:nvPr/>
        </p:nvPicPr>
        <p:blipFill>
          <a:blip r:embed="rId2" cstate="print"/>
          <a:stretch>
            <a:fillRect/>
          </a:stretch>
        </p:blipFill>
        <p:spPr>
          <a:xfrm>
            <a:off x="76200" y="76200"/>
            <a:ext cx="886197" cy="881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36600" y="1092538"/>
            <a:ext cx="7670801" cy="4482761"/>
          </a:xfrm>
          <a:prstGeom prst="rect">
            <a:avLst/>
          </a:prstGeom>
        </p:spPr>
      </p:pic>
      <p:pic>
        <p:nvPicPr>
          <p:cNvPr id="3" name="object 17"/>
          <p:cNvPicPr/>
          <p:nvPr/>
        </p:nvPicPr>
        <p:blipFill>
          <a:blip r:embed="rId3" cstate="print"/>
          <a:stretch>
            <a:fillRect/>
          </a:stretch>
        </p:blipFill>
        <p:spPr>
          <a:xfrm>
            <a:off x="76200" y="76200"/>
            <a:ext cx="886197" cy="881720"/>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856060" y="1187451"/>
          <a:ext cx="7429500" cy="4013200"/>
        </p:xfrm>
        <a:graphic>
          <a:graphicData uri="http://schemas.openxmlformats.org/drawingml/2006/chart">
            <c:chart xmlns:c="http://schemas.openxmlformats.org/drawingml/2006/chart" xmlns:r="http://schemas.openxmlformats.org/officeDocument/2006/relationships" r:id="rId2"/>
          </a:graphicData>
        </a:graphic>
      </p:graphicFrame>
      <p:pic>
        <p:nvPicPr>
          <p:cNvPr id="3" name="object 17"/>
          <p:cNvPicPr/>
          <p:nvPr/>
        </p:nvPicPr>
        <p:blipFill>
          <a:blip r:embed="rId3" cstate="print"/>
          <a:stretch>
            <a:fillRect/>
          </a:stretch>
        </p:blipFill>
        <p:spPr>
          <a:xfrm>
            <a:off x="76200" y="76200"/>
            <a:ext cx="886197" cy="88172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5470" y="474881"/>
            <a:ext cx="7429499" cy="457201"/>
          </a:xfrm>
        </p:spPr>
        <p:txBody>
          <a:bodyPr>
            <a:normAutofit fontScale="90000"/>
          </a:bodyPr>
          <a:lstStyle/>
          <a:p>
            <a:pPr algn="ctr">
              <a:buClrTx/>
              <a:buSzTx/>
              <a:buFontTx/>
            </a:pPr>
            <a:r>
              <a:rPr lang="en-US" sz="4000" b="1" dirty="0">
                <a:latin typeface="Times New Roman" panose="02020603050405020304" pitchFamily="18" charset="0"/>
                <a:cs typeface="Times New Roman" panose="02020603050405020304" pitchFamily="18" charset="0"/>
              </a:rPr>
              <a:t>The core activity of a school </a:t>
            </a:r>
          </a:p>
        </p:txBody>
      </p:sp>
      <p:sp>
        <p:nvSpPr>
          <p:cNvPr id="3" name="Content Placeholder 2"/>
          <p:cNvSpPr>
            <a:spLocks noGrp="1"/>
          </p:cNvSpPr>
          <p:nvPr>
            <p:ph idx="1"/>
          </p:nvPr>
        </p:nvSpPr>
        <p:spPr>
          <a:xfrm>
            <a:off x="698500" y="1981201"/>
            <a:ext cx="7854950" cy="4248149"/>
          </a:xfrm>
        </p:spPr>
        <p:txBody>
          <a:bodyPr>
            <a:normAutofit/>
          </a:bodyPr>
          <a:lstStyle/>
          <a:p>
            <a:pPr marL="0" indent="0">
              <a:buNone/>
            </a:pPr>
            <a:r>
              <a:rPr lang="en-AU" sz="2400" dirty="0">
                <a:latin typeface="Times New Roman" panose="02020603050405020304" pitchFamily="18" charset="0"/>
                <a:cs typeface="Times New Roman" panose="02020603050405020304" pitchFamily="18" charset="0"/>
              </a:rPr>
              <a:t>Classroom is the place where the core activity of any school – teaching and learning – happens and therefore, a school leader should spend most of his/her time at the classroom supporting teachers in improving the core activity of the school (</a:t>
            </a:r>
            <a:r>
              <a:rPr lang="en-AU" sz="2400" dirty="0" err="1">
                <a:latin typeface="Times New Roman" panose="02020603050405020304" pitchFamily="18" charset="0"/>
                <a:cs typeface="Times New Roman" panose="02020603050405020304" pitchFamily="18" charset="0"/>
              </a:rPr>
              <a:t>Baeder</a:t>
            </a:r>
            <a:r>
              <a:rPr lang="en-AU" sz="2400" dirty="0">
                <a:latin typeface="Times New Roman" panose="02020603050405020304" pitchFamily="18" charset="0"/>
                <a:cs typeface="Times New Roman" panose="02020603050405020304" pitchFamily="18" charset="0"/>
              </a:rPr>
              <a:t>, 2018). </a:t>
            </a:r>
          </a:p>
          <a:p>
            <a:pPr marL="0" indent="0">
              <a:buNone/>
            </a:pPr>
            <a:r>
              <a:rPr lang="en-AU" sz="2400" dirty="0">
                <a:latin typeface="Times New Roman" panose="02020603050405020304" pitchFamily="18" charset="0"/>
                <a:cs typeface="Times New Roman" panose="02020603050405020304" pitchFamily="18" charset="0"/>
              </a:rPr>
              <a:t>One way to better support teachers in this regard is classroom observation and feedback to the teachers  </a:t>
            </a:r>
            <a:endParaRPr lang="en-US" sz="2400" dirty="0">
              <a:latin typeface="Times New Roman" panose="02020603050405020304" pitchFamily="18" charset="0"/>
              <a:cs typeface="Times New Roman" panose="02020603050405020304" pitchFamily="18" charset="0"/>
            </a:endParaRPr>
          </a:p>
        </p:txBody>
      </p:sp>
      <p:pic>
        <p:nvPicPr>
          <p:cNvPr id="4" name="object 17"/>
          <p:cNvPicPr/>
          <p:nvPr/>
        </p:nvPicPr>
        <p:blipFill>
          <a:blip r:embed="rId2" cstate="print"/>
          <a:stretch>
            <a:fillRect/>
          </a:stretch>
        </p:blipFill>
        <p:spPr>
          <a:xfrm>
            <a:off x="152400" y="262622"/>
            <a:ext cx="886197" cy="881720"/>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6"/>
          <p:cNvSpPr txBox="1">
            <a:spLocks noGrp="1"/>
          </p:cNvSpPr>
          <p:nvPr>
            <p:ph type="title"/>
          </p:nvPr>
        </p:nvSpPr>
        <p:spPr>
          <a:xfrm>
            <a:off x="764277" y="542509"/>
            <a:ext cx="7924800" cy="786765"/>
          </a:xfrm>
          <a:prstGeom prst="rect">
            <a:avLst/>
          </a:prstGeom>
        </p:spPr>
        <p:txBody>
          <a:bodyPr vert="horz" wrap="square" lIns="0" tIns="12065" rIns="0" bIns="0" rtlCol="0">
            <a:spAutoFit/>
          </a:bodyPr>
          <a:lstStyle/>
          <a:p>
            <a:pPr marL="12700">
              <a:lnSpc>
                <a:spcPct val="60000"/>
              </a:lnSpc>
              <a:spcBef>
                <a:spcPts val="95"/>
              </a:spcBef>
            </a:pPr>
            <a:r>
              <a:rPr lang="en-US" sz="4000" b="1" spc="-100" dirty="0">
                <a:latin typeface="Times New Roman" panose="02020603050405020304" pitchFamily="18" charset="0"/>
                <a:cs typeface="Times New Roman" panose="02020603050405020304" pitchFamily="18" charset="0"/>
              </a:rPr>
              <a:t>Lunch </a:t>
            </a:r>
            <a:r>
              <a:rPr sz="4000" b="1" spc="-15" dirty="0">
                <a:latin typeface="Times New Roman" panose="02020603050405020304" pitchFamily="18" charset="0"/>
                <a:cs typeface="Times New Roman" panose="02020603050405020304" pitchFamily="18" charset="0"/>
              </a:rPr>
              <a:t>Break</a:t>
            </a:r>
            <a:br>
              <a:rPr sz="4000" b="1" spc="-15" dirty="0">
                <a:latin typeface="Times New Roman" panose="02020603050405020304" pitchFamily="18" charset="0"/>
                <a:cs typeface="Times New Roman" panose="02020603050405020304" pitchFamily="18" charset="0"/>
              </a:rPr>
            </a:br>
            <a:r>
              <a:rPr b="1" spc="45" dirty="0">
                <a:latin typeface="Times New Roman" panose="02020603050405020304" pitchFamily="18" charset="0"/>
                <a:cs typeface="Times New Roman" panose="02020603050405020304" pitchFamily="18" charset="0"/>
              </a:rPr>
              <a:t> </a:t>
            </a:r>
            <a:r>
              <a:rPr sz="2400" b="1" dirty="0">
                <a:latin typeface="Times New Roman" panose="02020603050405020304" pitchFamily="18" charset="0"/>
                <a:cs typeface="Times New Roman" panose="02020603050405020304" pitchFamily="18" charset="0"/>
              </a:rPr>
              <a:t>(1:</a:t>
            </a:r>
            <a:r>
              <a:rPr lang="en-US" sz="2400" b="1" dirty="0">
                <a:latin typeface="Times New Roman" panose="02020603050405020304" pitchFamily="18" charset="0"/>
                <a:cs typeface="Times New Roman" panose="02020603050405020304" pitchFamily="18" charset="0"/>
              </a:rPr>
              <a:t>0</a:t>
            </a:r>
            <a:r>
              <a:rPr sz="2400" b="1" dirty="0">
                <a:latin typeface="Times New Roman" panose="02020603050405020304" pitchFamily="18" charset="0"/>
                <a:cs typeface="Times New Roman" panose="02020603050405020304" pitchFamily="18" charset="0"/>
              </a:rPr>
              <a:t>0</a:t>
            </a:r>
            <a:r>
              <a:rPr sz="2400" b="1" spc="-30" dirty="0">
                <a:latin typeface="Times New Roman" panose="02020603050405020304" pitchFamily="18" charset="0"/>
                <a:cs typeface="Times New Roman" panose="02020603050405020304" pitchFamily="18" charset="0"/>
              </a:rPr>
              <a:t> </a:t>
            </a:r>
            <a:r>
              <a:rPr sz="2400" b="1" dirty="0">
                <a:latin typeface="Times New Roman" panose="02020603050405020304" pitchFamily="18" charset="0"/>
                <a:cs typeface="Times New Roman" panose="02020603050405020304" pitchFamily="18" charset="0"/>
              </a:rPr>
              <a:t>–</a:t>
            </a:r>
            <a:r>
              <a:rPr sz="2400" b="1" spc="-20" dirty="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2</a:t>
            </a:r>
            <a:r>
              <a:rPr sz="2400" b="1" dirty="0">
                <a:latin typeface="Times New Roman" panose="02020603050405020304" pitchFamily="18" charset="0"/>
                <a:cs typeface="Times New Roman" panose="02020603050405020304" pitchFamily="18" charset="0"/>
              </a:rPr>
              <a:t>:</a:t>
            </a:r>
            <a:r>
              <a:rPr lang="en-US" sz="2400" b="1" dirty="0">
                <a:latin typeface="Times New Roman" panose="02020603050405020304" pitchFamily="18" charset="0"/>
                <a:cs typeface="Times New Roman" panose="02020603050405020304" pitchFamily="18" charset="0"/>
              </a:rPr>
              <a:t>00 P</a:t>
            </a:r>
            <a:r>
              <a:rPr sz="2400" b="1" dirty="0">
                <a:latin typeface="Times New Roman" panose="02020603050405020304" pitchFamily="18" charset="0"/>
                <a:cs typeface="Times New Roman" panose="02020603050405020304" pitchFamily="18" charset="0"/>
              </a:rPr>
              <a:t>M)</a:t>
            </a:r>
          </a:p>
        </p:txBody>
      </p:sp>
      <p:pic>
        <p:nvPicPr>
          <p:cNvPr id="8" name="Content Placeholder 7"/>
          <p:cNvPicPr>
            <a:picLocks noGrp="1" noChangeAspect="1"/>
          </p:cNvPicPr>
          <p:nvPr>
            <p:ph idx="1"/>
          </p:nvPr>
        </p:nvPicPr>
        <p:blipFill>
          <a:blip r:embed="rId2"/>
          <a:stretch>
            <a:fillRect/>
          </a:stretch>
        </p:blipFill>
        <p:spPr>
          <a:xfrm>
            <a:off x="2590800" y="1981200"/>
            <a:ext cx="4267200" cy="4267200"/>
          </a:xfrm>
          <a:prstGeom prst="rect">
            <a:avLst/>
          </a:prstGeom>
        </p:spPr>
      </p:pic>
      <p:grpSp>
        <p:nvGrpSpPr>
          <p:cNvPr id="9" name="object 4"/>
          <p:cNvGrpSpPr/>
          <p:nvPr/>
        </p:nvGrpSpPr>
        <p:grpSpPr>
          <a:xfrm>
            <a:off x="501520" y="1311671"/>
            <a:ext cx="8305800" cy="45719"/>
            <a:chOff x="0" y="768057"/>
            <a:chExt cx="9144380" cy="4507706"/>
          </a:xfrm>
        </p:grpSpPr>
        <p:pic>
          <p:nvPicPr>
            <p:cNvPr id="10" name="object 5"/>
            <p:cNvPicPr/>
            <p:nvPr/>
          </p:nvPicPr>
          <p:blipFill>
            <a:blip r:embed="rId3" cstate="print"/>
            <a:stretch>
              <a:fillRect/>
            </a:stretch>
          </p:blipFill>
          <p:spPr>
            <a:xfrm>
              <a:off x="0" y="768057"/>
              <a:ext cx="9143999" cy="153835"/>
            </a:xfrm>
            <a:prstGeom prst="rect">
              <a:avLst/>
            </a:prstGeom>
          </p:spPr>
        </p:pic>
        <p:sp>
          <p:nvSpPr>
            <p:cNvPr id="11" name="object 6"/>
            <p:cNvSpPr/>
            <p:nvPr/>
          </p:nvSpPr>
          <p:spPr>
            <a:xfrm>
              <a:off x="6095" y="804672"/>
              <a:ext cx="9138285" cy="45720"/>
            </a:xfrm>
            <a:custGeom>
              <a:avLst/>
              <a:gdLst/>
              <a:ahLst/>
              <a:cxnLst/>
              <a:rect l="l" t="t" r="r" b="b"/>
              <a:pathLst>
                <a:path w="9138285" h="45719">
                  <a:moveTo>
                    <a:pt x="0" y="45465"/>
                  </a:moveTo>
                  <a:lnTo>
                    <a:pt x="9137777" y="0"/>
                  </a:lnTo>
                </a:path>
              </a:pathLst>
            </a:custGeom>
            <a:ln w="24384">
              <a:solidFill>
                <a:srgbClr val="4F81BC"/>
              </a:solidFill>
            </a:ln>
          </p:spPr>
          <p:txBody>
            <a:bodyPr wrap="square" lIns="0" tIns="0" rIns="0" bIns="0" rtlCol="0"/>
            <a:lstStyle/>
            <a:p>
              <a:endParaRPr/>
            </a:p>
          </p:txBody>
        </p:sp>
        <p:pic>
          <p:nvPicPr>
            <p:cNvPr id="12" name="object 8"/>
            <p:cNvPicPr/>
            <p:nvPr/>
          </p:nvPicPr>
          <p:blipFill>
            <a:blip r:embed="rId4" cstate="print"/>
            <a:stretch>
              <a:fillRect/>
            </a:stretch>
          </p:blipFill>
          <p:spPr>
            <a:xfrm>
              <a:off x="555695" y="2512878"/>
              <a:ext cx="8127365" cy="2762885"/>
            </a:xfrm>
            <a:prstGeom prst="rect">
              <a:avLst/>
            </a:prstGeom>
          </p:spPr>
        </p:pic>
      </p:grpSp>
      <p:pic>
        <p:nvPicPr>
          <p:cNvPr id="13" name="object 17"/>
          <p:cNvPicPr/>
          <p:nvPr/>
        </p:nvPicPr>
        <p:blipFill>
          <a:blip r:embed="rId5" cstate="print"/>
          <a:stretch>
            <a:fillRect/>
          </a:stretch>
        </p:blipFill>
        <p:spPr>
          <a:xfrm>
            <a:off x="152400" y="262622"/>
            <a:ext cx="886197" cy="881720"/>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6060" y="812801"/>
            <a:ext cx="7429499" cy="819150"/>
          </a:xfrm>
        </p:spPr>
        <p:txBody>
          <a:bodyPr/>
          <a:lstStyle/>
          <a:p>
            <a:r>
              <a:rPr lang="en-AU" sz="4000" b="1" dirty="0">
                <a:latin typeface="Times New Roman" panose="02020603050405020304" pitchFamily="18" charset="0"/>
                <a:cs typeface="Times New Roman" panose="02020603050405020304" pitchFamily="18" charset="0"/>
              </a:rPr>
              <a:t>Reporting </a:t>
            </a:r>
          </a:p>
        </p:txBody>
      </p:sp>
      <p:sp>
        <p:nvSpPr>
          <p:cNvPr id="3" name="Content Placeholder 2"/>
          <p:cNvSpPr>
            <a:spLocks noGrp="1"/>
          </p:cNvSpPr>
          <p:nvPr>
            <p:ph idx="1"/>
          </p:nvPr>
        </p:nvSpPr>
        <p:spPr>
          <a:xfrm>
            <a:off x="856060" y="1949450"/>
            <a:ext cx="7429499" cy="4203700"/>
          </a:xfrm>
        </p:spPr>
        <p:txBody>
          <a:bodyPr>
            <a:normAutofit/>
          </a:bodyPr>
          <a:lstStyle/>
          <a:p>
            <a:r>
              <a:rPr lang="en-AU" sz="2800" b="1" i="1" dirty="0">
                <a:latin typeface="Times New Roman" panose="02020603050405020304" pitchFamily="18" charset="0"/>
                <a:cs typeface="Times New Roman" panose="02020603050405020304" pitchFamily="18" charset="0"/>
              </a:rPr>
              <a:t>Introduction </a:t>
            </a:r>
            <a:endParaRPr lang="en-US" sz="2800" dirty="0">
              <a:latin typeface="Times New Roman" panose="02020603050405020304" pitchFamily="18" charset="0"/>
              <a:cs typeface="Times New Roman" panose="02020603050405020304" pitchFamily="18" charset="0"/>
            </a:endParaRPr>
          </a:p>
          <a:p>
            <a:pPr lvl="1"/>
            <a:r>
              <a:rPr lang="en-AU" sz="2400" dirty="0">
                <a:latin typeface="Times New Roman" panose="02020603050405020304" pitchFamily="18" charset="0"/>
                <a:cs typeface="Times New Roman" panose="02020603050405020304" pitchFamily="18" charset="0"/>
              </a:rPr>
              <a:t>Briefly on what are you are going to report and how you are going to structure your report   </a:t>
            </a:r>
            <a:endParaRPr lang="en-US" sz="2400" dirty="0">
              <a:latin typeface="Times New Roman" panose="02020603050405020304" pitchFamily="18" charset="0"/>
              <a:cs typeface="Times New Roman" panose="02020603050405020304" pitchFamily="18" charset="0"/>
            </a:endParaRPr>
          </a:p>
          <a:p>
            <a:r>
              <a:rPr lang="en-AU" sz="2800" b="1" i="1" dirty="0">
                <a:latin typeface="Times New Roman" panose="02020603050405020304" pitchFamily="18" charset="0"/>
                <a:cs typeface="Times New Roman" panose="02020603050405020304" pitchFamily="18" charset="0"/>
              </a:rPr>
              <a:t>Process </a:t>
            </a:r>
            <a:endParaRPr lang="en-US" sz="2800" dirty="0">
              <a:latin typeface="Times New Roman" panose="02020603050405020304" pitchFamily="18" charset="0"/>
              <a:cs typeface="Times New Roman" panose="02020603050405020304" pitchFamily="18" charset="0"/>
            </a:endParaRPr>
          </a:p>
          <a:p>
            <a:pPr lvl="1"/>
            <a:r>
              <a:rPr lang="en-AU" sz="2400" dirty="0">
                <a:latin typeface="Times New Roman" panose="02020603050405020304" pitchFamily="18" charset="0"/>
                <a:cs typeface="Times New Roman" panose="02020603050405020304" pitchFamily="18" charset="0"/>
              </a:rPr>
              <a:t>Describe how you carried out the monitoring process and how you collected data  </a:t>
            </a:r>
            <a:endParaRPr lang="en-US" sz="2400" dirty="0">
              <a:latin typeface="Times New Roman" panose="02020603050405020304" pitchFamily="18" charset="0"/>
              <a:cs typeface="Times New Roman" panose="02020603050405020304" pitchFamily="18" charset="0"/>
            </a:endParaRPr>
          </a:p>
          <a:p>
            <a:r>
              <a:rPr lang="en-AU" sz="2800" b="1" i="1" dirty="0">
                <a:latin typeface="Times New Roman" panose="02020603050405020304" pitchFamily="18" charset="0"/>
                <a:cs typeface="Times New Roman" panose="02020603050405020304" pitchFamily="18" charset="0"/>
              </a:rPr>
              <a:t>Achievements in relation to the goals/outcomes </a:t>
            </a:r>
            <a:endParaRPr lang="en-US" sz="2800" dirty="0">
              <a:latin typeface="Times New Roman" panose="02020603050405020304" pitchFamily="18" charset="0"/>
              <a:cs typeface="Times New Roman" panose="02020603050405020304" pitchFamily="18" charset="0"/>
            </a:endParaRPr>
          </a:p>
          <a:p>
            <a:pPr lvl="1"/>
            <a:r>
              <a:rPr lang="en-AU" sz="2400" dirty="0">
                <a:latin typeface="Times New Roman" panose="02020603050405020304" pitchFamily="18" charset="0"/>
                <a:cs typeface="Times New Roman" panose="02020603050405020304" pitchFamily="18" charset="0"/>
              </a:rPr>
              <a:t>Add evidence/data from the checklist and observations </a:t>
            </a:r>
            <a:endParaRPr lang="en-US" sz="2400" dirty="0">
              <a:latin typeface="Times New Roman" panose="02020603050405020304" pitchFamily="18" charset="0"/>
              <a:cs typeface="Times New Roman" panose="02020603050405020304" pitchFamily="18" charset="0"/>
            </a:endParaRPr>
          </a:p>
          <a:p>
            <a:endParaRPr lang="en-US" sz="3600" dirty="0">
              <a:latin typeface="Times New Roman" panose="02020603050405020304" pitchFamily="18" charset="0"/>
              <a:cs typeface="Times New Roman" panose="02020603050405020304" pitchFamily="18" charset="0"/>
            </a:endParaRPr>
          </a:p>
        </p:txBody>
      </p:sp>
      <p:pic>
        <p:nvPicPr>
          <p:cNvPr id="4" name="object 17"/>
          <p:cNvPicPr/>
          <p:nvPr/>
        </p:nvPicPr>
        <p:blipFill>
          <a:blip r:embed="rId2" cstate="print"/>
          <a:stretch>
            <a:fillRect/>
          </a:stretch>
        </p:blipFill>
        <p:spPr>
          <a:xfrm>
            <a:off x="76200" y="76200"/>
            <a:ext cx="886197" cy="881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56059" y="1397000"/>
            <a:ext cx="7868841" cy="4514850"/>
          </a:xfrm>
        </p:spPr>
        <p:txBody>
          <a:bodyPr/>
          <a:lstStyle/>
          <a:p>
            <a:r>
              <a:rPr lang="en-AU" sz="2800" b="1" i="1" dirty="0">
                <a:latin typeface="Times New Roman" panose="02020603050405020304" pitchFamily="18" charset="0"/>
                <a:cs typeface="Times New Roman" panose="02020603050405020304" pitchFamily="18" charset="0"/>
              </a:rPr>
              <a:t>Areas for improvement to the process and outcomes </a:t>
            </a:r>
            <a:endParaRPr lang="en-US" sz="2800" dirty="0">
              <a:latin typeface="Times New Roman" panose="02020603050405020304" pitchFamily="18" charset="0"/>
              <a:cs typeface="Times New Roman" panose="02020603050405020304" pitchFamily="18" charset="0"/>
            </a:endParaRPr>
          </a:p>
          <a:p>
            <a:pPr lvl="1"/>
            <a:r>
              <a:rPr lang="en-AU" sz="2400" dirty="0">
                <a:latin typeface="Times New Roman" panose="02020603050405020304" pitchFamily="18" charset="0"/>
                <a:cs typeface="Times New Roman" panose="02020603050405020304" pitchFamily="18" charset="0"/>
              </a:rPr>
              <a:t>Add evidence/data from the checklist and observations</a:t>
            </a:r>
            <a:endParaRPr lang="en-US" sz="2400" dirty="0">
              <a:latin typeface="Times New Roman" panose="02020603050405020304" pitchFamily="18" charset="0"/>
              <a:cs typeface="Times New Roman" panose="02020603050405020304" pitchFamily="18" charset="0"/>
            </a:endParaRPr>
          </a:p>
          <a:p>
            <a:r>
              <a:rPr lang="en-AU" sz="2800" b="1" i="1" dirty="0">
                <a:latin typeface="Times New Roman" panose="02020603050405020304" pitchFamily="18" charset="0"/>
                <a:cs typeface="Times New Roman" panose="02020603050405020304" pitchFamily="18" charset="0"/>
              </a:rPr>
              <a:t>Areas to target in the next monitoring phase </a:t>
            </a:r>
            <a:endParaRPr lang="en-US" sz="2800" dirty="0">
              <a:latin typeface="Times New Roman" panose="02020603050405020304" pitchFamily="18" charset="0"/>
              <a:cs typeface="Times New Roman" panose="02020603050405020304" pitchFamily="18" charset="0"/>
            </a:endParaRPr>
          </a:p>
          <a:p>
            <a:pPr lvl="1"/>
            <a:r>
              <a:rPr lang="en-AU" sz="2400" dirty="0">
                <a:latin typeface="Times New Roman" panose="02020603050405020304" pitchFamily="18" charset="0"/>
                <a:cs typeface="Times New Roman" panose="02020603050405020304" pitchFamily="18" charset="0"/>
              </a:rPr>
              <a:t>List down or briefly describe what would you focus for the next monitoring phase on the basis of the achievements and areas for improvement. </a:t>
            </a:r>
            <a:endParaRPr lang="en-US" sz="2400" dirty="0">
              <a:latin typeface="Times New Roman" panose="02020603050405020304" pitchFamily="18" charset="0"/>
              <a:cs typeface="Times New Roman" panose="02020603050405020304" pitchFamily="18" charset="0"/>
            </a:endParaRPr>
          </a:p>
          <a:p>
            <a:r>
              <a:rPr lang="en-AU" sz="2800" b="1" i="1" dirty="0">
                <a:latin typeface="Times New Roman" panose="02020603050405020304" pitchFamily="18" charset="0"/>
                <a:cs typeface="Times New Roman" panose="02020603050405020304" pitchFamily="18" charset="0"/>
              </a:rPr>
              <a:t>Conclusion </a:t>
            </a:r>
            <a:endParaRPr lang="en-US" sz="2800" dirty="0">
              <a:latin typeface="Times New Roman" panose="02020603050405020304" pitchFamily="18" charset="0"/>
              <a:cs typeface="Times New Roman" panose="02020603050405020304" pitchFamily="18" charset="0"/>
            </a:endParaRPr>
          </a:p>
          <a:p>
            <a:pPr lvl="1"/>
            <a:r>
              <a:rPr lang="en-AU" sz="2400" dirty="0">
                <a:latin typeface="Times New Roman" panose="02020603050405020304" pitchFamily="18" charset="0"/>
                <a:cs typeface="Times New Roman" panose="02020603050405020304" pitchFamily="18" charset="0"/>
              </a:rPr>
              <a:t>Briefly on what this phase of monitoring shows and what should be done next </a:t>
            </a:r>
            <a:endParaRPr lang="en-US" sz="2400"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pic>
        <p:nvPicPr>
          <p:cNvPr id="4" name="object 17"/>
          <p:cNvPicPr/>
          <p:nvPr/>
        </p:nvPicPr>
        <p:blipFill>
          <a:blip r:embed="rId2" cstate="print"/>
          <a:stretch>
            <a:fillRect/>
          </a:stretch>
        </p:blipFill>
        <p:spPr>
          <a:xfrm>
            <a:off x="76200" y="76200"/>
            <a:ext cx="886197" cy="881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990600" y="3124200"/>
            <a:ext cx="7086600" cy="2590800"/>
          </a:xfrm>
        </p:spPr>
        <p:txBody>
          <a:bodyPr>
            <a:noAutofit/>
          </a:bodyPr>
          <a:lstStyle/>
          <a:p>
            <a:pPr algn="ctr"/>
            <a:r>
              <a:rPr lang="en-AU" b="1" dirty="0">
                <a:latin typeface="Times New Roman" panose="02020603050405020304" pitchFamily="18" charset="0"/>
                <a:cs typeface="Times New Roman" panose="02020603050405020304" pitchFamily="18" charset="0"/>
              </a:rPr>
              <a:t>WORKING WITH THE STAKEHOLDERS (PARENTS, SMCS/VEC, TEACHER ASSOCIATIONS, AND THE BRODER COMMUNITIES)</a:t>
            </a:r>
            <a:endParaRPr lang="en-US" dirty="0">
              <a:latin typeface="Times New Roman" panose="02020603050405020304" pitchFamily="18" charset="0"/>
              <a:cs typeface="Times New Roman" panose="02020603050405020304" pitchFamily="18" charset="0"/>
            </a:endParaRPr>
          </a:p>
          <a:p>
            <a:pPr algn="ctr"/>
            <a:endParaRPr lang="en-US" dirty="0">
              <a:latin typeface="Times New Roman" panose="02020603050405020304" pitchFamily="18" charset="0"/>
              <a:cs typeface="Times New Roman" panose="02020603050405020304" pitchFamily="18" charset="0"/>
            </a:endParaRPr>
          </a:p>
        </p:txBody>
      </p:sp>
      <p:pic>
        <p:nvPicPr>
          <p:cNvPr id="8" name="Picture 2" descr="Design Ethnography-study human behavior in-situ to find delight &amp; pain"/>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429000" y="1219200"/>
            <a:ext cx="2743200" cy="15430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81200"/>
            <a:ext cx="8229600" cy="4525963"/>
          </a:xfrm>
        </p:spPr>
        <p:txBody>
          <a:bodyPr>
            <a:normAutofit fontScale="70000" lnSpcReduction="20000"/>
          </a:bodyPr>
          <a:lstStyle/>
          <a:p>
            <a:pPr lvl="0"/>
            <a:r>
              <a:rPr lang="en-US" dirty="0">
                <a:latin typeface="Times New Roman" panose="02020603050405020304" pitchFamily="18" charset="0"/>
                <a:cs typeface="Times New Roman" panose="02020603050405020304" pitchFamily="18" charset="0"/>
              </a:rPr>
              <a:t>Critically reflect on their job descriptions and the work they do every day and see if there is match or mismatch between what they are expected to do and what they do. </a:t>
            </a:r>
          </a:p>
          <a:p>
            <a:pPr lvl="0"/>
            <a:r>
              <a:rPr lang="en-US" dirty="0">
                <a:latin typeface="Times New Roman" panose="02020603050405020304" pitchFamily="18" charset="0"/>
                <a:cs typeface="Times New Roman" panose="02020603050405020304" pitchFamily="18" charset="0"/>
              </a:rPr>
              <a:t>Reflect on why and how their JODs require them to work closely with education stakeholders.  </a:t>
            </a:r>
          </a:p>
          <a:p>
            <a:pPr lvl="0"/>
            <a:r>
              <a:rPr lang="en-US" dirty="0">
                <a:latin typeface="Times New Roman" panose="02020603050405020304" pitchFamily="18" charset="0"/>
                <a:cs typeface="Times New Roman" panose="02020603050405020304" pitchFamily="18" charset="0"/>
              </a:rPr>
              <a:t>Identify who are important education stakeholders in their school and characterize each stakeholder group using SWOT analysis.</a:t>
            </a:r>
          </a:p>
          <a:p>
            <a:pPr lvl="0"/>
            <a:r>
              <a:rPr lang="en-US" dirty="0">
                <a:latin typeface="Times New Roman" panose="02020603050405020304" pitchFamily="18" charset="0"/>
                <a:cs typeface="Times New Roman" panose="02020603050405020304" pitchFamily="18" charset="0"/>
              </a:rPr>
              <a:t>Analyze why each stakeholder group has a responsibility towards improving the school.</a:t>
            </a:r>
          </a:p>
          <a:p>
            <a:pPr lvl="0"/>
            <a:r>
              <a:rPr lang="en-US" dirty="0">
                <a:latin typeface="Times New Roman" panose="02020603050405020304" pitchFamily="18" charset="0"/>
                <a:cs typeface="Times New Roman" panose="02020603050405020304" pitchFamily="18" charset="0"/>
              </a:rPr>
              <a:t>Discuss what is the existing situation (practices) of stakeholders’ participation in school improvement. </a:t>
            </a:r>
          </a:p>
          <a:p>
            <a:pPr lvl="0"/>
            <a:r>
              <a:rPr lang="en-US" dirty="0" smtClean="0">
                <a:latin typeface="Times New Roman" panose="02020603050405020304" pitchFamily="18" charset="0"/>
                <a:cs typeface="Times New Roman" panose="02020603050405020304" pitchFamily="18" charset="0"/>
              </a:rPr>
              <a:t>Explore </a:t>
            </a:r>
            <a:r>
              <a:rPr lang="en-US" dirty="0">
                <a:latin typeface="Times New Roman" panose="02020603050405020304" pitchFamily="18" charset="0"/>
                <a:cs typeface="Times New Roman" panose="02020603050405020304" pitchFamily="18" charset="0"/>
              </a:rPr>
              <a:t>how individual stakeholder groups can help the school in its improvement journey.  </a:t>
            </a:r>
          </a:p>
          <a:p>
            <a:endParaRPr lang="en-US" dirty="0"/>
          </a:p>
        </p:txBody>
      </p:sp>
      <p:pic>
        <p:nvPicPr>
          <p:cNvPr id="4" name="Picture 2" descr="Learning Objective - Primary Mathematic Learning Cen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211171"/>
            <a:ext cx="3200400" cy="1389029"/>
          </a:xfrm>
          <a:prstGeom prst="rect">
            <a:avLst/>
          </a:prstGeom>
          <a:noFill/>
          <a:extLst>
            <a:ext uri="{909E8E84-426E-40DD-AFC4-6F175D3DCCD1}">
              <a14:hiddenFill xmlns:a14="http://schemas.microsoft.com/office/drawing/2010/main">
                <a:solidFill>
                  <a:srgbClr val="FFFFFF"/>
                </a:solidFill>
              </a14:hiddenFill>
            </a:ext>
          </a:extLst>
        </p:spPr>
      </p:pic>
      <p:pic>
        <p:nvPicPr>
          <p:cNvPr id="5" name="object 17"/>
          <p:cNvPicPr/>
          <p:nvPr/>
        </p:nvPicPr>
        <p:blipFill>
          <a:blip r:embed="rId3" cstate="print"/>
          <a:stretch>
            <a:fillRect/>
          </a:stretch>
        </p:blipFill>
        <p:spPr>
          <a:xfrm>
            <a:off x="136583" y="152400"/>
            <a:ext cx="886197" cy="881720"/>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81200"/>
            <a:ext cx="8229600" cy="4525963"/>
          </a:xfrm>
        </p:spPr>
        <p:txBody>
          <a:bodyPr>
            <a:normAutofit/>
          </a:bodyPr>
          <a:lstStyle/>
          <a:p>
            <a:pPr lvl="0"/>
            <a:r>
              <a:rPr lang="en-US" sz="2200" dirty="0">
                <a:latin typeface="Times New Roman" panose="02020603050405020304" pitchFamily="18" charset="0"/>
                <a:cs typeface="Times New Roman" panose="02020603050405020304" pitchFamily="18" charset="0"/>
              </a:rPr>
              <a:t>Identify and prioritize activities, actions and practical steps school heads and managers can rely on to effectively involve each stakeholder group in school improvement. </a:t>
            </a:r>
          </a:p>
          <a:p>
            <a:r>
              <a:rPr lang="en-AU" sz="2200" dirty="0">
                <a:latin typeface="Times New Roman" panose="02020603050405020304" pitchFamily="18" charset="0"/>
                <a:cs typeface="Times New Roman" panose="02020603050405020304" pitchFamily="18" charset="0"/>
              </a:rPr>
              <a:t>Describe what, why and how of motivating team. </a:t>
            </a:r>
            <a:endParaRPr lang="en-US" sz="2200" dirty="0">
              <a:latin typeface="Times New Roman" panose="02020603050405020304" pitchFamily="18" charset="0"/>
              <a:cs typeface="Times New Roman" panose="02020603050405020304" pitchFamily="18" charset="0"/>
            </a:endParaRPr>
          </a:p>
          <a:p>
            <a:pPr lvl="0"/>
            <a:r>
              <a:rPr lang="en-AU" sz="2200" dirty="0">
                <a:latin typeface="Times New Roman" panose="02020603050405020304" pitchFamily="18" charset="0"/>
                <a:cs typeface="Times New Roman" panose="02020603050405020304" pitchFamily="18" charset="0"/>
              </a:rPr>
              <a:t>Identify strategies, techniques and activities that help in enhancing staff motivation towards their work.   </a:t>
            </a:r>
            <a:endParaRPr lang="en-US" sz="2200" dirty="0">
              <a:latin typeface="Times New Roman" panose="02020603050405020304" pitchFamily="18" charset="0"/>
              <a:cs typeface="Times New Roman" panose="02020603050405020304" pitchFamily="18" charset="0"/>
            </a:endParaRPr>
          </a:p>
          <a:p>
            <a:pPr marL="0" lvl="0" indent="0">
              <a:buNone/>
            </a:pPr>
            <a:endParaRPr lang="en-US" dirty="0">
              <a:latin typeface="Times New Roman" panose="02020603050405020304" pitchFamily="18" charset="0"/>
              <a:cs typeface="Times New Roman" panose="02020603050405020304" pitchFamily="18" charset="0"/>
            </a:endParaRPr>
          </a:p>
          <a:p>
            <a:endParaRPr lang="en-US" dirty="0"/>
          </a:p>
        </p:txBody>
      </p:sp>
      <p:pic>
        <p:nvPicPr>
          <p:cNvPr id="4" name="Picture 2" descr="Learning Objective - Primary Mathematic Learning Cen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211171"/>
            <a:ext cx="3200400" cy="1389029"/>
          </a:xfrm>
          <a:prstGeom prst="rect">
            <a:avLst/>
          </a:prstGeom>
          <a:noFill/>
          <a:extLst>
            <a:ext uri="{909E8E84-426E-40DD-AFC4-6F175D3DCCD1}">
              <a14:hiddenFill xmlns:a14="http://schemas.microsoft.com/office/drawing/2010/main">
                <a:solidFill>
                  <a:srgbClr val="FFFFFF"/>
                </a:solidFill>
              </a14:hiddenFill>
            </a:ext>
          </a:extLst>
        </p:spPr>
      </p:pic>
      <p:pic>
        <p:nvPicPr>
          <p:cNvPr id="5" name="object 17"/>
          <p:cNvPicPr/>
          <p:nvPr/>
        </p:nvPicPr>
        <p:blipFill>
          <a:blip r:embed="rId3" cstate="print"/>
          <a:stretch>
            <a:fillRect/>
          </a:stretch>
        </p:blipFill>
        <p:spPr>
          <a:xfrm>
            <a:off x="136583" y="152400"/>
            <a:ext cx="886197" cy="881720"/>
          </a:xfrm>
          <a:prstGeom prst="rect">
            <a:avLst/>
          </a:prstGeom>
        </p:spPr>
      </p:pic>
    </p:spTree>
    <p:extLst>
      <p:ext uri="{BB962C8B-B14F-4D97-AF65-F5344CB8AC3E}">
        <p14:creationId xmlns:p14="http://schemas.microsoft.com/office/powerpoint/2010/main" val="366440190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470" y="122555"/>
            <a:ext cx="8914130" cy="1143000"/>
          </a:xfrm>
        </p:spPr>
        <p:txBody>
          <a:bodyPr>
            <a:normAutofit/>
          </a:bodyPr>
          <a:lstStyle/>
          <a:p>
            <a:r>
              <a:rPr lang="en-US" sz="3600" b="1">
                <a:latin typeface="Times New Roman" panose="02020603050405020304" pitchFamily="18" charset="0"/>
                <a:cs typeface="Times New Roman" panose="02020603050405020304" pitchFamily="18" charset="0"/>
              </a:rPr>
              <a:t>Motivational Strategies and Techniques</a:t>
            </a:r>
          </a:p>
        </p:txBody>
      </p:sp>
      <p:graphicFrame>
        <p:nvGraphicFramePr>
          <p:cNvPr id="5" name="Content Placeholder 2"/>
          <p:cNvGraphicFramePr>
            <a:graphicFrameLocks noGrp="1"/>
          </p:cNvGraphicFramePr>
          <p:nvPr>
            <p:ph idx="1"/>
            <p:extLst>
              <p:ext uri="{D42A27DB-BD31-4B8C-83A1-F6EECF244321}">
                <p14:modId xmlns:p14="http://schemas.microsoft.com/office/powerpoint/2010/main" val="564166833"/>
              </p:ext>
            </p:extLst>
          </p:nvPr>
        </p:nvGraphicFramePr>
        <p:xfrm>
          <a:off x="628650" y="2226469"/>
          <a:ext cx="7886700" cy="3263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6"/>
          <p:cNvSpPr txBox="1">
            <a:spLocks noGrp="1"/>
          </p:cNvSpPr>
          <p:nvPr>
            <p:ph type="title"/>
          </p:nvPr>
        </p:nvSpPr>
        <p:spPr>
          <a:xfrm>
            <a:off x="990600" y="215803"/>
            <a:ext cx="7924800" cy="1119505"/>
          </a:xfrm>
          <a:prstGeom prst="rect">
            <a:avLst/>
          </a:prstGeom>
        </p:spPr>
        <p:txBody>
          <a:bodyPr vert="horz" wrap="square" lIns="0" tIns="12065" rIns="0" bIns="0" rtlCol="0">
            <a:spAutoFit/>
          </a:bodyPr>
          <a:lstStyle/>
          <a:p>
            <a:pPr marL="12700">
              <a:lnSpc>
                <a:spcPct val="100000"/>
              </a:lnSpc>
              <a:spcBef>
                <a:spcPts val="95"/>
              </a:spcBef>
            </a:pPr>
            <a:r>
              <a:rPr sz="3600" b="1" spc="-100" dirty="0">
                <a:latin typeface="Times New Roman" panose="02020603050405020304" pitchFamily="18" charset="0"/>
                <a:cs typeface="Times New Roman" panose="02020603050405020304" pitchFamily="18" charset="0"/>
              </a:rPr>
              <a:t>Tea</a:t>
            </a:r>
            <a:r>
              <a:rPr sz="3600" b="1" spc="15" dirty="0">
                <a:latin typeface="Times New Roman" panose="02020603050405020304" pitchFamily="18" charset="0"/>
                <a:cs typeface="Times New Roman" panose="02020603050405020304" pitchFamily="18" charset="0"/>
              </a:rPr>
              <a:t> </a:t>
            </a:r>
            <a:r>
              <a:rPr sz="3600" b="1" spc="-5" dirty="0">
                <a:latin typeface="Times New Roman" panose="02020603050405020304" pitchFamily="18" charset="0"/>
                <a:cs typeface="Times New Roman" panose="02020603050405020304" pitchFamily="18" charset="0"/>
              </a:rPr>
              <a:t>/ </a:t>
            </a:r>
            <a:r>
              <a:rPr sz="3600" b="1" spc="-25" dirty="0">
                <a:latin typeface="Times New Roman" panose="02020603050405020304" pitchFamily="18" charset="0"/>
                <a:cs typeface="Times New Roman" panose="02020603050405020304" pitchFamily="18" charset="0"/>
              </a:rPr>
              <a:t>Refreshment</a:t>
            </a:r>
            <a:r>
              <a:rPr sz="3600" b="1" spc="55" dirty="0">
                <a:latin typeface="Times New Roman" panose="02020603050405020304" pitchFamily="18" charset="0"/>
                <a:cs typeface="Times New Roman" panose="02020603050405020304" pitchFamily="18" charset="0"/>
              </a:rPr>
              <a:t> </a:t>
            </a:r>
            <a:r>
              <a:rPr sz="3600" b="1" spc="-15" dirty="0">
                <a:latin typeface="Times New Roman" panose="02020603050405020304" pitchFamily="18" charset="0"/>
                <a:cs typeface="Times New Roman" panose="02020603050405020304" pitchFamily="18" charset="0"/>
              </a:rPr>
              <a:t>Break</a:t>
            </a:r>
            <a:br>
              <a:rPr sz="3600" b="1" spc="-15" dirty="0">
                <a:latin typeface="Times New Roman" panose="02020603050405020304" pitchFamily="18" charset="0"/>
                <a:cs typeface="Times New Roman" panose="02020603050405020304" pitchFamily="18" charset="0"/>
              </a:rPr>
            </a:br>
            <a:r>
              <a:rPr sz="3600" b="1" spc="45" dirty="0">
                <a:latin typeface="Times New Roman" panose="02020603050405020304" pitchFamily="18" charset="0"/>
                <a:cs typeface="Times New Roman" panose="02020603050405020304" pitchFamily="18" charset="0"/>
              </a:rPr>
              <a:t> </a:t>
            </a:r>
            <a:r>
              <a:rPr sz="2800" b="1" dirty="0">
                <a:latin typeface="Times New Roman" panose="02020603050405020304" pitchFamily="18" charset="0"/>
                <a:cs typeface="Times New Roman" panose="02020603050405020304" pitchFamily="18" charset="0"/>
              </a:rPr>
              <a:t>(1</a:t>
            </a:r>
            <a:r>
              <a:rPr lang="en-US" sz="2800" b="1" dirty="0">
                <a:latin typeface="Times New Roman" panose="02020603050405020304" pitchFamily="18" charset="0"/>
                <a:cs typeface="Times New Roman" panose="02020603050405020304" pitchFamily="18" charset="0"/>
              </a:rPr>
              <a:t>0</a:t>
            </a:r>
            <a:r>
              <a:rPr sz="2800" b="1" dirty="0">
                <a:latin typeface="Times New Roman" panose="02020603050405020304" pitchFamily="18" charset="0"/>
                <a:cs typeface="Times New Roman" panose="02020603050405020304" pitchFamily="18" charset="0"/>
              </a:rPr>
              <a:t>:</a:t>
            </a:r>
            <a:r>
              <a:rPr lang="en-US" sz="2800" b="1" dirty="0">
                <a:latin typeface="Times New Roman" panose="02020603050405020304" pitchFamily="18" charset="0"/>
                <a:cs typeface="Times New Roman" panose="02020603050405020304" pitchFamily="18" charset="0"/>
              </a:rPr>
              <a:t>3</a:t>
            </a:r>
            <a:r>
              <a:rPr sz="2800" b="1" dirty="0">
                <a:latin typeface="Times New Roman" panose="02020603050405020304" pitchFamily="18" charset="0"/>
                <a:cs typeface="Times New Roman" panose="02020603050405020304" pitchFamily="18" charset="0"/>
              </a:rPr>
              <a:t>0</a:t>
            </a:r>
            <a:r>
              <a:rPr sz="2800" b="1" spc="-30" dirty="0">
                <a:latin typeface="Times New Roman" panose="02020603050405020304" pitchFamily="18" charset="0"/>
                <a:cs typeface="Times New Roman" panose="02020603050405020304" pitchFamily="18" charset="0"/>
              </a:rPr>
              <a:t> </a:t>
            </a:r>
            <a:r>
              <a:rPr sz="2800" b="1" dirty="0">
                <a:latin typeface="Times New Roman" panose="02020603050405020304" pitchFamily="18" charset="0"/>
                <a:cs typeface="Times New Roman" panose="02020603050405020304" pitchFamily="18" charset="0"/>
              </a:rPr>
              <a:t>–</a:t>
            </a:r>
            <a:r>
              <a:rPr sz="2800" b="1" spc="-20" dirty="0">
                <a:latin typeface="Times New Roman" panose="02020603050405020304" pitchFamily="18" charset="0"/>
                <a:cs typeface="Times New Roman" panose="02020603050405020304" pitchFamily="18" charset="0"/>
              </a:rPr>
              <a:t> </a:t>
            </a:r>
            <a:r>
              <a:rPr sz="2800" b="1" dirty="0">
                <a:latin typeface="Times New Roman" panose="02020603050405020304" pitchFamily="18" charset="0"/>
                <a:cs typeface="Times New Roman" panose="02020603050405020304" pitchFamily="18" charset="0"/>
              </a:rPr>
              <a:t>11:</a:t>
            </a:r>
            <a:r>
              <a:rPr lang="en-US" sz="2800" b="1" dirty="0">
                <a:latin typeface="Times New Roman" panose="02020603050405020304" pitchFamily="18" charset="0"/>
                <a:cs typeface="Times New Roman" panose="02020603050405020304" pitchFamily="18" charset="0"/>
              </a:rPr>
              <a:t>00</a:t>
            </a:r>
            <a:r>
              <a:rPr sz="2800" b="1" dirty="0">
                <a:latin typeface="Times New Roman" panose="02020603050405020304" pitchFamily="18" charset="0"/>
                <a:cs typeface="Times New Roman" panose="02020603050405020304" pitchFamily="18" charset="0"/>
              </a:rPr>
              <a:t>AM)</a:t>
            </a:r>
          </a:p>
        </p:txBody>
      </p:sp>
      <p:pic>
        <p:nvPicPr>
          <p:cNvPr id="5" name="object 17"/>
          <p:cNvPicPr/>
          <p:nvPr/>
        </p:nvPicPr>
        <p:blipFill>
          <a:blip r:embed="rId2" cstate="print"/>
          <a:stretch>
            <a:fillRect/>
          </a:stretch>
        </p:blipFill>
        <p:spPr>
          <a:xfrm>
            <a:off x="152400" y="262622"/>
            <a:ext cx="886197" cy="881720"/>
          </a:xfrm>
          <a:prstGeom prst="rect">
            <a:avLst/>
          </a:prstGeom>
        </p:spPr>
      </p:pic>
      <p:pic>
        <p:nvPicPr>
          <p:cNvPr id="6" name="object 7"/>
          <p:cNvPicPr>
            <a:picLocks noGrp="1"/>
          </p:cNvPicPr>
          <p:nvPr>
            <p:ph idx="1"/>
          </p:nvPr>
        </p:nvPicPr>
        <p:blipFill>
          <a:blip r:embed="rId3" cstate="print"/>
          <a:stretch>
            <a:fillRect/>
          </a:stretch>
        </p:blipFill>
        <p:spPr>
          <a:xfrm>
            <a:off x="2667000" y="1676401"/>
            <a:ext cx="4495800" cy="3124199"/>
          </a:xfrm>
          <a:prstGeom prst="rect">
            <a:avLst/>
          </a:prstGeom>
        </p:spPr>
      </p:pic>
      <p:sp>
        <p:nvSpPr>
          <p:cNvPr id="7" name="Google Shape;273;p36"/>
          <p:cNvSpPr txBox="1"/>
          <p:nvPr/>
        </p:nvSpPr>
        <p:spPr>
          <a:xfrm>
            <a:off x="1845759" y="5003313"/>
            <a:ext cx="5909682" cy="1044039"/>
          </a:xfrm>
          <a:prstGeom prst="rect">
            <a:avLst/>
          </a:prstGeom>
          <a:noFill/>
          <a:ln>
            <a:noFill/>
          </a:ln>
        </p:spPr>
        <p:txBody>
          <a:bodyPr spcFirstLastPara="1" wrap="square" lIns="58599" tIns="29291" rIns="58599" bIns="29291" anchor="t" anchorCtr="0">
            <a:spAutoFit/>
          </a:bodyPr>
          <a:lstStyle/>
          <a:p>
            <a:endParaRPr sz="1600" dirty="0">
              <a:solidFill>
                <a:schemeClr val="dk1"/>
              </a:solidFill>
              <a:latin typeface="Times New Roman" panose="02020603050405020304" pitchFamily="18" charset="0"/>
              <a:ea typeface="Times New Roman" panose="02020603050405020304"/>
              <a:cs typeface="Times New Roman" panose="02020603050405020304" pitchFamily="18" charset="0"/>
              <a:sym typeface="Times New Roman" panose="02020603050405020304"/>
            </a:endParaRPr>
          </a:p>
          <a:p>
            <a:pPr algn="ctr"/>
            <a:r>
              <a:rPr lang="en-US" sz="1600" dirty="0">
                <a:solidFill>
                  <a:schemeClr val="dk1"/>
                </a:solidFill>
                <a:latin typeface="Times New Roman" panose="02020603050405020304" pitchFamily="18" charset="0"/>
                <a:ea typeface="Times New Roman" panose="02020603050405020304"/>
                <a:cs typeface="Times New Roman" panose="02020603050405020304" pitchFamily="18" charset="0"/>
                <a:sym typeface="Times New Roman" panose="02020603050405020304"/>
              </a:rPr>
              <a:t>Please take break so you can return refreshed </a:t>
            </a:r>
            <a:endParaRPr sz="1600" dirty="0">
              <a:latin typeface="Times New Roman" panose="02020603050405020304" pitchFamily="18" charset="0"/>
              <a:cs typeface="Times New Roman" panose="02020603050405020304" pitchFamily="18" charset="0"/>
            </a:endParaRPr>
          </a:p>
          <a:p>
            <a:pPr algn="ctr"/>
            <a:r>
              <a:rPr lang="en-US" sz="1600" dirty="0">
                <a:solidFill>
                  <a:schemeClr val="dk1"/>
                </a:solidFill>
                <a:latin typeface="Times New Roman" panose="02020603050405020304" pitchFamily="18" charset="0"/>
                <a:ea typeface="Times New Roman" panose="02020603050405020304"/>
                <a:cs typeface="Times New Roman" panose="02020603050405020304" pitchFamily="18" charset="0"/>
                <a:sym typeface="Times New Roman" panose="02020603050405020304"/>
              </a:rPr>
              <a:t>Please return back at the given time . We have much more to do </a:t>
            </a:r>
            <a:endParaRPr sz="1600" dirty="0">
              <a:latin typeface="Times New Roman" panose="02020603050405020304" pitchFamily="18" charset="0"/>
              <a:cs typeface="Times New Roman" panose="02020603050405020304" pitchFamily="18" charset="0"/>
            </a:endParaRPr>
          </a:p>
          <a:p>
            <a:pPr algn="ctr"/>
            <a:endParaRPr sz="1600" dirty="0">
              <a:solidFill>
                <a:schemeClr val="dk1"/>
              </a:solidFill>
              <a:latin typeface="Times New Roman" panose="02020603050405020304" pitchFamily="18" charset="0"/>
              <a:ea typeface="Calibri" panose="020F0502020204030204"/>
              <a:cs typeface="Times New Roman" panose="02020603050405020304" pitchFamily="18" charset="0"/>
              <a:sym typeface="Calibri" panose="020F0502020204030204"/>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55638"/>
            <a:ext cx="8229600" cy="1143000"/>
          </a:xfrm>
        </p:spPr>
        <p:txBody>
          <a:bodyPr>
            <a:normAutofit fontScale="90000"/>
          </a:bodyPr>
          <a:lstStyle/>
          <a:p>
            <a:r>
              <a:rPr lang="en-US" sz="4000" b="1" dirty="0">
                <a:latin typeface="Times New Roman" panose="02020603050405020304" pitchFamily="18" charset="0"/>
                <a:cs typeface="Times New Roman" panose="02020603050405020304" pitchFamily="18" charset="0"/>
              </a:rPr>
              <a:t>Motivational Strategies and Techniques (contd.)</a:t>
            </a:r>
          </a:p>
        </p:txBody>
      </p:sp>
      <p:graphicFrame>
        <p:nvGraphicFramePr>
          <p:cNvPr id="5" name="Content Placeholder 2"/>
          <p:cNvGraphicFramePr>
            <a:graphicFrameLocks noGrp="1"/>
          </p:cNvGraphicFramePr>
          <p:nvPr>
            <p:ph idx="1"/>
            <p:extLst>
              <p:ext uri="{D42A27DB-BD31-4B8C-83A1-F6EECF244321}">
                <p14:modId xmlns:p14="http://schemas.microsoft.com/office/powerpoint/2010/main" val="3980807223"/>
              </p:ext>
            </p:extLst>
          </p:nvPr>
        </p:nvGraphicFramePr>
        <p:xfrm>
          <a:off x="628650" y="2378869"/>
          <a:ext cx="7886700" cy="3263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08038"/>
            <a:ext cx="8229600" cy="1143000"/>
          </a:xfrm>
        </p:spPr>
        <p:txBody>
          <a:bodyPr/>
          <a:lstStyle/>
          <a:p>
            <a:r>
              <a:rPr lang="en-US">
                <a:latin typeface="Times New Roman" panose="02020603050405020304" pitchFamily="18" charset="0"/>
                <a:cs typeface="Times New Roman" panose="02020603050405020304" pitchFamily="18" charset="0"/>
              </a:rPr>
              <a:t>Motivating Team </a:t>
            </a:r>
          </a:p>
        </p:txBody>
      </p:sp>
      <p:sp>
        <p:nvSpPr>
          <p:cNvPr id="3" name="Content Placeholder 2"/>
          <p:cNvSpPr>
            <a:spLocks noGrp="1"/>
          </p:cNvSpPr>
          <p:nvPr>
            <p:ph idx="1"/>
          </p:nvPr>
        </p:nvSpPr>
        <p:spPr>
          <a:xfrm>
            <a:off x="457200" y="2438400"/>
            <a:ext cx="8229600" cy="4525963"/>
          </a:xfrm>
        </p:spPr>
        <p:txBody>
          <a:bodyPr/>
          <a:lstStyle/>
          <a:p>
            <a:r>
              <a:rPr lang="en-US" dirty="0">
                <a:latin typeface="Times New Roman" panose="02020603050405020304" pitchFamily="18" charset="0"/>
                <a:cs typeface="Times New Roman" panose="02020603050405020304" pitchFamily="18" charset="0"/>
              </a:rPr>
              <a:t>https://www.youtube.com/watch?v=Zmw8DAuSmCM</a:t>
            </a:r>
          </a:p>
        </p:txBody>
      </p:sp>
      <p:pic>
        <p:nvPicPr>
          <p:cNvPr id="4" name="object 17"/>
          <p:cNvPicPr/>
          <p:nvPr/>
        </p:nvPicPr>
        <p:blipFill>
          <a:blip r:embed="rId2" cstate="print"/>
          <a:stretch>
            <a:fillRect/>
          </a:stretch>
        </p:blipFill>
        <p:spPr>
          <a:xfrm>
            <a:off x="76200" y="108880"/>
            <a:ext cx="886197" cy="88172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79" y="533104"/>
            <a:ext cx="7429499" cy="888662"/>
          </a:xfrm>
        </p:spPr>
        <p:txBody>
          <a:bodyPr>
            <a:normAutofit fontScale="90000"/>
          </a:bodyPr>
          <a:lstStyle/>
          <a:p>
            <a:r>
              <a:rPr lang="en-US" sz="4000" b="1" dirty="0">
                <a:latin typeface="Times New Roman" panose="02020603050405020304" pitchFamily="18" charset="0"/>
                <a:cs typeface="Times New Roman" panose="02020603050405020304" pitchFamily="18" charset="0"/>
              </a:rPr>
              <a:t>Before observation </a:t>
            </a:r>
            <a:r>
              <a:rPr lang="en-US" dirty="0"/>
              <a:t/>
            </a:r>
            <a:br>
              <a:rPr lang="en-US" dirty="0"/>
            </a:br>
            <a:endParaRPr lang="en-US" dirty="0"/>
          </a:p>
        </p:txBody>
      </p:sp>
      <p:sp>
        <p:nvSpPr>
          <p:cNvPr id="3" name="Content Placeholder 2"/>
          <p:cNvSpPr>
            <a:spLocks noGrp="1"/>
          </p:cNvSpPr>
          <p:nvPr>
            <p:ph idx="1"/>
          </p:nvPr>
        </p:nvSpPr>
        <p:spPr>
          <a:xfrm>
            <a:off x="843359" y="1836026"/>
            <a:ext cx="7894679" cy="4342186"/>
          </a:xfrm>
        </p:spPr>
        <p:txBody>
          <a:bodyPr/>
          <a:lstStyle/>
          <a:p>
            <a:pPr lvl="0"/>
            <a:r>
              <a:rPr lang="en-GB" sz="2700" dirty="0">
                <a:latin typeface="Times New Roman" panose="02020603050405020304" pitchFamily="18" charset="0"/>
                <a:cs typeface="Times New Roman" panose="02020603050405020304" pitchFamily="18" charset="0"/>
              </a:rPr>
              <a:t>Developing/selecting a classroom observation tool </a:t>
            </a:r>
          </a:p>
          <a:p>
            <a:pPr lvl="1"/>
            <a:r>
              <a:rPr lang="en-GB" sz="2400" dirty="0">
                <a:latin typeface="Times New Roman" panose="02020603050405020304" pitchFamily="18" charset="0"/>
                <a:cs typeface="Times New Roman" panose="02020603050405020304" pitchFamily="18" charset="0"/>
              </a:rPr>
              <a:t>Also discussing a sample tool  </a:t>
            </a:r>
            <a:endParaRPr lang="en-US" sz="2400" dirty="0">
              <a:latin typeface="Times New Roman" panose="02020603050405020304" pitchFamily="18" charset="0"/>
              <a:cs typeface="Times New Roman" panose="02020603050405020304" pitchFamily="18" charset="0"/>
            </a:endParaRPr>
          </a:p>
          <a:p>
            <a:r>
              <a:rPr lang="en-GB" sz="2700" dirty="0">
                <a:latin typeface="Times New Roman" panose="02020603050405020304" pitchFamily="18" charset="0"/>
                <a:cs typeface="Times New Roman" panose="02020603050405020304" pitchFamily="18" charset="0"/>
              </a:rPr>
              <a:t>Sharing the purpose</a:t>
            </a:r>
            <a:endParaRPr lang="en-US" sz="2700" dirty="0">
              <a:latin typeface="Times New Roman" panose="02020603050405020304" pitchFamily="18" charset="0"/>
              <a:cs typeface="Times New Roman" panose="02020603050405020304" pitchFamily="18" charset="0"/>
            </a:endParaRPr>
          </a:p>
          <a:p>
            <a:pPr lvl="1"/>
            <a:r>
              <a:rPr lang="en-GB" sz="2400" dirty="0">
                <a:latin typeface="Times New Roman" panose="02020603050405020304" pitchFamily="18" charset="0"/>
                <a:cs typeface="Times New Roman" panose="02020603050405020304" pitchFamily="18" charset="0"/>
              </a:rPr>
              <a:t>Ensuring teachers that the purpose is improvement rather than checking or controlling or making them accountable </a:t>
            </a:r>
          </a:p>
          <a:p>
            <a:r>
              <a:rPr lang="en-GB" sz="2700" dirty="0">
                <a:latin typeface="Times New Roman" panose="02020603050405020304" pitchFamily="18" charset="0"/>
                <a:cs typeface="Times New Roman" panose="02020603050405020304" pitchFamily="18" charset="0"/>
              </a:rPr>
              <a:t>Agreeing on procedure </a:t>
            </a:r>
          </a:p>
          <a:p>
            <a:endParaRPr lang="en-US" dirty="0">
              <a:latin typeface="Times New Roman" panose="02020603050405020304" pitchFamily="18" charset="0"/>
              <a:cs typeface="Times New Roman" panose="02020603050405020304" pitchFamily="18" charset="0"/>
            </a:endParaRPr>
          </a:p>
        </p:txBody>
      </p:sp>
      <p:pic>
        <p:nvPicPr>
          <p:cNvPr id="4" name="object 17"/>
          <p:cNvPicPr/>
          <p:nvPr/>
        </p:nvPicPr>
        <p:blipFill>
          <a:blip r:embed="rId2" cstate="print"/>
          <a:stretch>
            <a:fillRect/>
          </a:stretch>
        </p:blipFill>
        <p:spPr>
          <a:xfrm>
            <a:off x="152400" y="262622"/>
            <a:ext cx="886197" cy="881720"/>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6"/>
          <p:cNvSpPr txBox="1">
            <a:spLocks noGrp="1"/>
          </p:cNvSpPr>
          <p:nvPr>
            <p:ph type="title"/>
          </p:nvPr>
        </p:nvSpPr>
        <p:spPr>
          <a:xfrm>
            <a:off x="805974" y="295831"/>
            <a:ext cx="7924800" cy="935355"/>
          </a:xfrm>
          <a:prstGeom prst="rect">
            <a:avLst/>
          </a:prstGeom>
        </p:spPr>
        <p:txBody>
          <a:bodyPr vert="horz" wrap="square" lIns="0" tIns="12065" rIns="0" bIns="0" rtlCol="0">
            <a:spAutoFit/>
          </a:bodyPr>
          <a:lstStyle/>
          <a:p>
            <a:pPr marL="12700">
              <a:lnSpc>
                <a:spcPct val="100000"/>
              </a:lnSpc>
              <a:spcBef>
                <a:spcPts val="95"/>
              </a:spcBef>
            </a:pPr>
            <a:r>
              <a:rPr lang="en-US" sz="3600" b="1" spc="-100" dirty="0">
                <a:latin typeface="Times New Roman" panose="02020603050405020304" pitchFamily="18" charset="0"/>
                <a:cs typeface="Times New Roman" panose="02020603050405020304" pitchFamily="18" charset="0"/>
              </a:rPr>
              <a:t>Lunch </a:t>
            </a:r>
            <a:r>
              <a:rPr sz="3600" b="1" spc="-15" dirty="0">
                <a:latin typeface="Times New Roman" panose="02020603050405020304" pitchFamily="18" charset="0"/>
                <a:cs typeface="Times New Roman" panose="02020603050405020304" pitchFamily="18" charset="0"/>
              </a:rPr>
              <a:t>Break</a:t>
            </a:r>
            <a:r>
              <a:rPr sz="3600" b="1" spc="45" dirty="0">
                <a:latin typeface="Times New Roman" panose="02020603050405020304" pitchFamily="18" charset="0"/>
                <a:cs typeface="Times New Roman" panose="02020603050405020304" pitchFamily="18" charset="0"/>
              </a:rPr>
              <a:t> </a:t>
            </a:r>
            <a:br>
              <a:rPr sz="3600" b="1" spc="45" dirty="0">
                <a:latin typeface="Times New Roman" panose="02020603050405020304" pitchFamily="18" charset="0"/>
                <a:cs typeface="Times New Roman" panose="02020603050405020304" pitchFamily="18" charset="0"/>
              </a:rPr>
            </a:br>
            <a:r>
              <a:rPr sz="2400" b="1" dirty="0">
                <a:latin typeface="Times New Roman" panose="02020603050405020304" pitchFamily="18" charset="0"/>
                <a:cs typeface="Times New Roman" panose="02020603050405020304" pitchFamily="18" charset="0"/>
              </a:rPr>
              <a:t>(1:</a:t>
            </a:r>
            <a:r>
              <a:rPr lang="en-US" sz="2400" b="1" dirty="0">
                <a:latin typeface="Times New Roman" panose="02020603050405020304" pitchFamily="18" charset="0"/>
                <a:cs typeface="Times New Roman" panose="02020603050405020304" pitchFamily="18" charset="0"/>
              </a:rPr>
              <a:t>0</a:t>
            </a:r>
            <a:r>
              <a:rPr sz="2400" b="1" dirty="0">
                <a:latin typeface="Times New Roman" panose="02020603050405020304" pitchFamily="18" charset="0"/>
                <a:cs typeface="Times New Roman" panose="02020603050405020304" pitchFamily="18" charset="0"/>
              </a:rPr>
              <a:t>0</a:t>
            </a:r>
            <a:r>
              <a:rPr sz="2400" b="1" spc="-30" dirty="0">
                <a:latin typeface="Times New Roman" panose="02020603050405020304" pitchFamily="18" charset="0"/>
                <a:cs typeface="Times New Roman" panose="02020603050405020304" pitchFamily="18" charset="0"/>
              </a:rPr>
              <a:t> </a:t>
            </a:r>
            <a:r>
              <a:rPr sz="2400" b="1" dirty="0">
                <a:latin typeface="Times New Roman" panose="02020603050405020304" pitchFamily="18" charset="0"/>
                <a:cs typeface="Times New Roman" panose="02020603050405020304" pitchFamily="18" charset="0"/>
              </a:rPr>
              <a:t>–</a:t>
            </a:r>
            <a:r>
              <a:rPr sz="2400" b="1" spc="-20" dirty="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2</a:t>
            </a:r>
            <a:r>
              <a:rPr sz="2400" b="1" dirty="0">
                <a:latin typeface="Times New Roman" panose="02020603050405020304" pitchFamily="18" charset="0"/>
                <a:cs typeface="Times New Roman" panose="02020603050405020304" pitchFamily="18" charset="0"/>
              </a:rPr>
              <a:t>:</a:t>
            </a:r>
            <a:r>
              <a:rPr lang="en-US" sz="2400" b="1" dirty="0">
                <a:latin typeface="Times New Roman" panose="02020603050405020304" pitchFamily="18" charset="0"/>
                <a:cs typeface="Times New Roman" panose="02020603050405020304" pitchFamily="18" charset="0"/>
              </a:rPr>
              <a:t>00 P</a:t>
            </a:r>
            <a:r>
              <a:rPr sz="2400" b="1" dirty="0">
                <a:latin typeface="Times New Roman" panose="02020603050405020304" pitchFamily="18" charset="0"/>
                <a:cs typeface="Times New Roman" panose="02020603050405020304" pitchFamily="18" charset="0"/>
              </a:rPr>
              <a:t>M)</a:t>
            </a:r>
          </a:p>
        </p:txBody>
      </p:sp>
      <p:pic>
        <p:nvPicPr>
          <p:cNvPr id="8" name="Content Placeholder 7"/>
          <p:cNvPicPr>
            <a:picLocks noGrp="1" noChangeAspect="1"/>
          </p:cNvPicPr>
          <p:nvPr>
            <p:ph idx="1"/>
          </p:nvPr>
        </p:nvPicPr>
        <p:blipFill>
          <a:blip r:embed="rId2"/>
          <a:stretch>
            <a:fillRect/>
          </a:stretch>
        </p:blipFill>
        <p:spPr>
          <a:xfrm>
            <a:off x="2438400" y="1427199"/>
            <a:ext cx="4267200" cy="4267200"/>
          </a:xfrm>
          <a:prstGeom prst="rect">
            <a:avLst/>
          </a:prstGeom>
        </p:spPr>
      </p:pic>
      <p:grpSp>
        <p:nvGrpSpPr>
          <p:cNvPr id="9" name="object 4"/>
          <p:cNvGrpSpPr/>
          <p:nvPr/>
        </p:nvGrpSpPr>
        <p:grpSpPr>
          <a:xfrm>
            <a:off x="501520" y="1311671"/>
            <a:ext cx="8305800" cy="45719"/>
            <a:chOff x="0" y="768057"/>
            <a:chExt cx="9144380" cy="4507706"/>
          </a:xfrm>
        </p:grpSpPr>
        <p:pic>
          <p:nvPicPr>
            <p:cNvPr id="10" name="object 5"/>
            <p:cNvPicPr/>
            <p:nvPr/>
          </p:nvPicPr>
          <p:blipFill>
            <a:blip r:embed="rId3" cstate="print"/>
            <a:stretch>
              <a:fillRect/>
            </a:stretch>
          </p:blipFill>
          <p:spPr>
            <a:xfrm>
              <a:off x="0" y="768057"/>
              <a:ext cx="9143999" cy="153835"/>
            </a:xfrm>
            <a:prstGeom prst="rect">
              <a:avLst/>
            </a:prstGeom>
          </p:spPr>
        </p:pic>
        <p:sp>
          <p:nvSpPr>
            <p:cNvPr id="11" name="object 6"/>
            <p:cNvSpPr/>
            <p:nvPr/>
          </p:nvSpPr>
          <p:spPr>
            <a:xfrm>
              <a:off x="6095" y="804672"/>
              <a:ext cx="9138285" cy="45720"/>
            </a:xfrm>
            <a:custGeom>
              <a:avLst/>
              <a:gdLst/>
              <a:ahLst/>
              <a:cxnLst/>
              <a:rect l="l" t="t" r="r" b="b"/>
              <a:pathLst>
                <a:path w="9138285" h="45719">
                  <a:moveTo>
                    <a:pt x="0" y="45465"/>
                  </a:moveTo>
                  <a:lnTo>
                    <a:pt x="9137777" y="0"/>
                  </a:lnTo>
                </a:path>
              </a:pathLst>
            </a:custGeom>
            <a:ln w="24384">
              <a:solidFill>
                <a:srgbClr val="4F81BC"/>
              </a:solidFill>
            </a:ln>
          </p:spPr>
          <p:txBody>
            <a:bodyPr wrap="square" lIns="0" tIns="0" rIns="0" bIns="0" rtlCol="0"/>
            <a:lstStyle/>
            <a:p>
              <a:endParaRPr/>
            </a:p>
          </p:txBody>
        </p:sp>
        <p:pic>
          <p:nvPicPr>
            <p:cNvPr id="12" name="object 8"/>
            <p:cNvPicPr/>
            <p:nvPr/>
          </p:nvPicPr>
          <p:blipFill>
            <a:blip r:embed="rId4" cstate="print"/>
            <a:stretch>
              <a:fillRect/>
            </a:stretch>
          </p:blipFill>
          <p:spPr>
            <a:xfrm>
              <a:off x="555695" y="2512878"/>
              <a:ext cx="8127365" cy="2762885"/>
            </a:xfrm>
            <a:prstGeom prst="rect">
              <a:avLst/>
            </a:prstGeom>
          </p:spPr>
        </p:pic>
      </p:grpSp>
      <p:pic>
        <p:nvPicPr>
          <p:cNvPr id="13" name="object 17"/>
          <p:cNvPicPr/>
          <p:nvPr/>
        </p:nvPicPr>
        <p:blipFill>
          <a:blip r:embed="rId5" cstate="print"/>
          <a:stretch>
            <a:fillRect/>
          </a:stretch>
        </p:blipFill>
        <p:spPr>
          <a:xfrm>
            <a:off x="152400" y="262622"/>
            <a:ext cx="886197" cy="881720"/>
          </a:xfrm>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3177" y="785873"/>
            <a:ext cx="5937647" cy="5143500"/>
          </a:xfrm>
          <a:prstGeom prst="rect">
            <a:avLst/>
          </a:prstGeom>
          <a:noFill/>
          <a:extLst>
            <a:ext uri="{909E8E84-426E-40DD-AFC4-6F175D3DCCD1}">
              <a14:hiddenFill xmlns:a14="http://schemas.microsoft.com/office/drawing/2010/main">
                <a:solidFill>
                  <a:srgbClr val="FFFFFF"/>
                </a:solidFill>
              </a14:hiddenFill>
            </a:ext>
          </a:extLst>
        </p:spPr>
      </p:pic>
      <p:pic>
        <p:nvPicPr>
          <p:cNvPr id="3" name="object 17"/>
          <p:cNvPicPr/>
          <p:nvPr/>
        </p:nvPicPr>
        <p:blipFill>
          <a:blip r:embed="rId3" cstate="print"/>
          <a:stretch>
            <a:fillRect/>
          </a:stretch>
        </p:blipFill>
        <p:spPr>
          <a:xfrm>
            <a:off x="76200" y="76200"/>
            <a:ext cx="886197" cy="88172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4173" y="589236"/>
            <a:ext cx="7221386" cy="945932"/>
          </a:xfrm>
        </p:spPr>
        <p:txBody>
          <a:bodyPr>
            <a:normAutofit fontScale="90000"/>
          </a:bodyPr>
          <a:lstStyle/>
          <a:p>
            <a:r>
              <a:rPr lang="en-US" sz="4000" b="1" dirty="0">
                <a:latin typeface="Times New Roman" panose="02020603050405020304" pitchFamily="18" charset="0"/>
                <a:cs typeface="Times New Roman" panose="02020603050405020304" pitchFamily="18" charset="0"/>
              </a:rPr>
              <a:t>During observation </a:t>
            </a:r>
            <a:r>
              <a:rPr lang="en-US" dirty="0"/>
              <a:t/>
            </a:r>
            <a:br>
              <a:rPr lang="en-US" dirty="0"/>
            </a:br>
            <a:endParaRPr lang="en-US" dirty="0"/>
          </a:p>
        </p:txBody>
      </p:sp>
      <p:sp>
        <p:nvSpPr>
          <p:cNvPr id="3" name="Content Placeholder 2"/>
          <p:cNvSpPr>
            <a:spLocks noGrp="1"/>
          </p:cNvSpPr>
          <p:nvPr>
            <p:ph idx="1"/>
          </p:nvPr>
        </p:nvSpPr>
        <p:spPr>
          <a:xfrm>
            <a:off x="856059" y="2220967"/>
            <a:ext cx="7905627" cy="3819197"/>
          </a:xfrm>
        </p:spPr>
        <p:txBody>
          <a:bodyPr/>
          <a:lstStyle/>
          <a:p>
            <a:pPr lvl="0"/>
            <a:r>
              <a:rPr lang="en-GB" sz="2400" dirty="0">
                <a:latin typeface="Times New Roman" panose="02020603050405020304" pitchFamily="18" charset="0"/>
                <a:cs typeface="Times New Roman" panose="02020603050405020304" pitchFamily="18" charset="0"/>
              </a:rPr>
              <a:t>Observing keeping the items in the tool in mind or </a:t>
            </a:r>
            <a:endParaRPr lang="en-US" sz="2400" dirty="0">
              <a:latin typeface="Times New Roman" panose="02020603050405020304" pitchFamily="18" charset="0"/>
              <a:cs typeface="Times New Roman" panose="02020603050405020304" pitchFamily="18" charset="0"/>
            </a:endParaRPr>
          </a:p>
          <a:p>
            <a:pPr lvl="0"/>
            <a:r>
              <a:rPr lang="en-GB" sz="2400" dirty="0">
                <a:latin typeface="Times New Roman" panose="02020603050405020304" pitchFamily="18" charset="0"/>
                <a:cs typeface="Times New Roman" panose="02020603050405020304" pitchFamily="18" charset="0"/>
              </a:rPr>
              <a:t>Focusing some particular aspect such as questioning</a:t>
            </a:r>
          </a:p>
          <a:p>
            <a:pPr lvl="0"/>
            <a:r>
              <a:rPr lang="en-GB" sz="2400" dirty="0">
                <a:latin typeface="Times New Roman" panose="02020603050405020304" pitchFamily="18" charset="0"/>
                <a:cs typeface="Times New Roman" panose="02020603050405020304" pitchFamily="18" charset="0"/>
              </a:rPr>
              <a:t>Avoid taking notes in the class till teachers are used to this practice</a:t>
            </a:r>
          </a:p>
          <a:p>
            <a:pPr lvl="0"/>
            <a:r>
              <a:rPr lang="en-GB" sz="2400" dirty="0">
                <a:latin typeface="Times New Roman" panose="02020603050405020304" pitchFamily="18" charset="0"/>
                <a:cs typeface="Times New Roman" panose="02020603050405020304" pitchFamily="18" charset="0"/>
              </a:rPr>
              <a:t>Record your observations just after the activity  </a:t>
            </a:r>
            <a:endParaRPr lang="en-US" sz="2400"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pic>
        <p:nvPicPr>
          <p:cNvPr id="4" name="object 17"/>
          <p:cNvPicPr/>
          <p:nvPr/>
        </p:nvPicPr>
        <p:blipFill>
          <a:blip r:embed="rId2" cstate="print"/>
          <a:stretch>
            <a:fillRect/>
          </a:stretch>
        </p:blipFill>
        <p:spPr>
          <a:xfrm>
            <a:off x="152400" y="262622"/>
            <a:ext cx="886197" cy="88172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6"/>
          <p:cNvSpPr txBox="1">
            <a:spLocks noGrp="1"/>
          </p:cNvSpPr>
          <p:nvPr>
            <p:ph type="title"/>
          </p:nvPr>
        </p:nvSpPr>
        <p:spPr>
          <a:xfrm>
            <a:off x="685800" y="289780"/>
            <a:ext cx="7924800" cy="996950"/>
          </a:xfrm>
          <a:prstGeom prst="rect">
            <a:avLst/>
          </a:prstGeom>
        </p:spPr>
        <p:txBody>
          <a:bodyPr vert="horz" wrap="square" lIns="0" tIns="12065" rIns="0" bIns="0" rtlCol="0">
            <a:spAutoFit/>
          </a:bodyPr>
          <a:lstStyle/>
          <a:p>
            <a:pPr marL="12700">
              <a:lnSpc>
                <a:spcPct val="100000"/>
              </a:lnSpc>
              <a:spcBef>
                <a:spcPts val="95"/>
              </a:spcBef>
            </a:pPr>
            <a:r>
              <a:rPr lang="en-US" sz="3600" b="1" dirty="0">
                <a:latin typeface="Times New Roman" panose="02020603050405020304" pitchFamily="18" charset="0"/>
                <a:cs typeface="Times New Roman" panose="02020603050405020304" pitchFamily="18" charset="0"/>
              </a:rPr>
              <a:t>Tea / Refreshment Break </a:t>
            </a:r>
            <a:br>
              <a:rPr lang="en-US" sz="36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(10:30 – 11:00AM)</a:t>
            </a:r>
          </a:p>
        </p:txBody>
      </p:sp>
      <p:pic>
        <p:nvPicPr>
          <p:cNvPr id="5" name="object 17"/>
          <p:cNvPicPr/>
          <p:nvPr/>
        </p:nvPicPr>
        <p:blipFill>
          <a:blip r:embed="rId2" cstate="print"/>
          <a:stretch>
            <a:fillRect/>
          </a:stretch>
        </p:blipFill>
        <p:spPr>
          <a:xfrm>
            <a:off x="152400" y="262622"/>
            <a:ext cx="886197" cy="881720"/>
          </a:xfrm>
          <a:prstGeom prst="rect">
            <a:avLst/>
          </a:prstGeom>
        </p:spPr>
      </p:pic>
      <p:pic>
        <p:nvPicPr>
          <p:cNvPr id="6" name="object 7"/>
          <p:cNvPicPr>
            <a:picLocks noGrp="1"/>
          </p:cNvPicPr>
          <p:nvPr>
            <p:ph idx="1"/>
          </p:nvPr>
        </p:nvPicPr>
        <p:blipFill>
          <a:blip r:embed="rId3" cstate="print"/>
          <a:stretch>
            <a:fillRect/>
          </a:stretch>
        </p:blipFill>
        <p:spPr>
          <a:xfrm>
            <a:off x="2133600" y="1981200"/>
            <a:ext cx="5181600" cy="38862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860" y="325165"/>
            <a:ext cx="7941098" cy="792216"/>
          </a:xfrm>
        </p:spPr>
        <p:txBody>
          <a:bodyPr>
            <a:normAutofit/>
          </a:bodyPr>
          <a:lstStyle/>
          <a:p>
            <a:r>
              <a:rPr lang="en-US" sz="3600" b="1" dirty="0">
                <a:latin typeface="Times New Roman" panose="02020603050405020304" pitchFamily="18" charset="0"/>
                <a:cs typeface="Times New Roman" panose="02020603050405020304" pitchFamily="18" charset="0"/>
              </a:rPr>
              <a:t>After observation</a:t>
            </a:r>
          </a:p>
        </p:txBody>
      </p:sp>
      <p:sp>
        <p:nvSpPr>
          <p:cNvPr id="3" name="Content Placeholder 2"/>
          <p:cNvSpPr>
            <a:spLocks noGrp="1"/>
          </p:cNvSpPr>
          <p:nvPr>
            <p:ph idx="1"/>
          </p:nvPr>
        </p:nvSpPr>
        <p:spPr>
          <a:xfrm>
            <a:off x="614856" y="1925365"/>
            <a:ext cx="8182303" cy="4150271"/>
          </a:xfrm>
        </p:spPr>
        <p:txBody>
          <a:bodyPr/>
          <a:lstStyle/>
          <a:p>
            <a:r>
              <a:rPr lang="en-GB" sz="2400" kern="100" dirty="0">
                <a:latin typeface="Times New Roman" panose="02020603050405020304" pitchFamily="18" charset="0"/>
                <a:ea typeface="Calibri" panose="020F0502020204030204" pitchFamily="34" charset="0"/>
                <a:cs typeface="Times New Roman" panose="02020603050405020304" pitchFamily="18" charset="0"/>
              </a:rPr>
              <a:t>Creating a friendly and caring environment so that the teacher will feel at ease</a:t>
            </a:r>
          </a:p>
          <a:p>
            <a:r>
              <a:rPr lang="en-GB" sz="2400" kern="100" dirty="0" smtClean="0">
                <a:latin typeface="Times New Roman" panose="02020603050405020304" pitchFamily="18" charset="0"/>
                <a:ea typeface="Calibri" panose="020F0502020204030204" pitchFamily="34" charset="0"/>
                <a:cs typeface="Times New Roman" panose="02020603050405020304" pitchFamily="18" charset="0"/>
              </a:rPr>
              <a:t>Highlighting the teaching </a:t>
            </a:r>
            <a:r>
              <a:rPr lang="en-GB" sz="2400" kern="100" dirty="0">
                <a:latin typeface="Times New Roman" panose="02020603050405020304" pitchFamily="18" charset="0"/>
                <a:ea typeface="Calibri" panose="020F0502020204030204" pitchFamily="34" charset="0"/>
                <a:cs typeface="Times New Roman" panose="02020603050405020304" pitchFamily="18" charset="0"/>
              </a:rPr>
              <a:t>strengths first</a:t>
            </a:r>
          </a:p>
          <a:p>
            <a:r>
              <a:rPr lang="en-GB" sz="2400" kern="100" dirty="0">
                <a:latin typeface="Times New Roman" panose="02020603050405020304" pitchFamily="18" charset="0"/>
                <a:ea typeface="Calibri" panose="020F0502020204030204" pitchFamily="34" charset="0"/>
                <a:cs typeface="Times New Roman" panose="02020603050405020304" pitchFamily="18" charset="0"/>
              </a:rPr>
              <a:t>Share areas for improvement in friendly manner</a:t>
            </a:r>
          </a:p>
          <a:p>
            <a:r>
              <a:rPr lang="en-GB" sz="2400" kern="100" dirty="0">
                <a:latin typeface="Times New Roman" panose="02020603050405020304" pitchFamily="18" charset="0"/>
                <a:ea typeface="Calibri" panose="020F0502020204030204" pitchFamily="34" charset="0"/>
                <a:cs typeface="Times New Roman" panose="02020603050405020304" pitchFamily="18" charset="0"/>
              </a:rPr>
              <a:t>Telling specific strategies which the teacher can use, for example, while asking question, give sometime to the students to think or while monitoring one group, occasionally turn your eyes to the other groups</a:t>
            </a:r>
          </a:p>
          <a:p>
            <a:r>
              <a:rPr lang="en-GB" sz="2400" kern="100" dirty="0">
                <a:latin typeface="Times New Roman" panose="02020603050405020304" pitchFamily="18" charset="0"/>
                <a:ea typeface="Calibri" panose="020F0502020204030204" pitchFamily="34" charset="0"/>
                <a:cs typeface="Times New Roman" panose="02020603050405020304" pitchFamily="18" charset="0"/>
              </a:rPr>
              <a:t>Give targets for the next observation </a:t>
            </a:r>
          </a:p>
        </p:txBody>
      </p:sp>
      <p:pic>
        <p:nvPicPr>
          <p:cNvPr id="4" name="object 17"/>
          <p:cNvPicPr/>
          <p:nvPr/>
        </p:nvPicPr>
        <p:blipFill>
          <a:blip r:embed="rId2" cstate="print"/>
          <a:stretch>
            <a:fillRect/>
          </a:stretch>
        </p:blipFill>
        <p:spPr>
          <a:xfrm>
            <a:off x="152400" y="262622"/>
            <a:ext cx="886197" cy="88172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5117" y="330539"/>
            <a:ext cx="7150441" cy="836767"/>
          </a:xfrm>
        </p:spPr>
        <p:txBody>
          <a:bodyPr>
            <a:normAutofit/>
          </a:bodyPr>
          <a:lstStyle/>
          <a:p>
            <a:r>
              <a:rPr lang="en-US" sz="3600" b="1" dirty="0">
                <a:latin typeface="Times New Roman" panose="02020603050405020304" pitchFamily="18" charset="0"/>
                <a:cs typeface="Times New Roman" panose="02020603050405020304" pitchFamily="18" charset="0"/>
              </a:rPr>
              <a:t>To address workload challenges</a:t>
            </a:r>
            <a:r>
              <a:rPr lang="en-GB" sz="3600" kern="100" dirty="0">
                <a:latin typeface="Times New Roman" panose="02020603050405020304" pitchFamily="18" charset="0"/>
                <a:ea typeface="Calibri" panose="020F0502020204030204" pitchFamily="34" charset="0"/>
                <a:cs typeface="Times New Roman" panose="02020603050405020304" pitchFamily="18" charset="0"/>
              </a:rPr>
              <a:t> </a:t>
            </a:r>
            <a:endParaRPr lang="en-AU" sz="36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56060" y="2016016"/>
            <a:ext cx="7429499" cy="3795548"/>
          </a:xfrm>
        </p:spPr>
        <p:txBody>
          <a:bodyPr>
            <a:normAutofit/>
          </a:bodyPr>
          <a:lstStyle/>
          <a:p>
            <a:pPr marL="257175" indent="-257175">
              <a:lnSpc>
                <a:spcPct val="107000"/>
              </a:lnSpc>
              <a:spcAft>
                <a:spcPts val="600"/>
              </a:spcAft>
              <a:buFont typeface="Calibri" panose="020F0502020204030204" pitchFamily="34" charset="0"/>
              <a:buChar char="-"/>
            </a:pPr>
            <a:r>
              <a:rPr lang="en-GB" sz="2300" b="1" kern="100" dirty="0">
                <a:latin typeface="Times New Roman" panose="02020603050405020304" pitchFamily="18" charset="0"/>
                <a:ea typeface="Calibri" panose="020F0502020204030204" pitchFamily="34" charset="0"/>
                <a:cs typeface="Times New Roman" panose="02020603050405020304" pitchFamily="18" charset="0"/>
              </a:rPr>
              <a:t>Delegate tasks/responsibilities to others that will help in</a:t>
            </a:r>
          </a:p>
          <a:p>
            <a:pPr marL="600075" lvl="1" indent="-257175">
              <a:lnSpc>
                <a:spcPct val="107000"/>
              </a:lnSpc>
              <a:spcAft>
                <a:spcPts val="600"/>
              </a:spcAft>
              <a:buFont typeface="Calibri" panose="020F0502020204030204" pitchFamily="34" charset="0"/>
              <a:buChar char="-"/>
            </a:pPr>
            <a:r>
              <a:rPr lang="en-GB" sz="1800" kern="100" dirty="0">
                <a:latin typeface="Times New Roman" panose="02020603050405020304" pitchFamily="18" charset="0"/>
                <a:ea typeface="Calibri" panose="020F0502020204030204" pitchFamily="34" charset="0"/>
                <a:cs typeface="Times New Roman" panose="02020603050405020304" pitchFamily="18" charset="0"/>
              </a:rPr>
              <a:t>relieving you for academic supervision </a:t>
            </a:r>
          </a:p>
          <a:p>
            <a:pPr marL="600075" lvl="1" indent="-257175">
              <a:lnSpc>
                <a:spcPct val="107000"/>
              </a:lnSpc>
              <a:spcAft>
                <a:spcPts val="600"/>
              </a:spcAft>
              <a:buFont typeface="Calibri" panose="020F0502020204030204" pitchFamily="34" charset="0"/>
              <a:buChar char="-"/>
            </a:pPr>
            <a:r>
              <a:rPr lang="en-GB" sz="1800" kern="100" dirty="0">
                <a:latin typeface="Times New Roman" panose="02020603050405020304" pitchFamily="18" charset="0"/>
                <a:ea typeface="Calibri" panose="020F0502020204030204" pitchFamily="34" charset="0"/>
                <a:cs typeface="Times New Roman" panose="02020603050405020304" pitchFamily="18" charset="0"/>
              </a:rPr>
              <a:t> developing capacity of your team </a:t>
            </a:r>
          </a:p>
          <a:p>
            <a:pPr marL="600075" lvl="1" indent="-257175">
              <a:lnSpc>
                <a:spcPct val="107000"/>
              </a:lnSpc>
              <a:spcAft>
                <a:spcPts val="600"/>
              </a:spcAft>
              <a:buFont typeface="Calibri" panose="020F0502020204030204" pitchFamily="34" charset="0"/>
              <a:buChar char="-"/>
            </a:pPr>
            <a:r>
              <a:rPr lang="en-GB" sz="1800" kern="100" dirty="0">
                <a:latin typeface="Times New Roman" panose="02020603050405020304" pitchFamily="18" charset="0"/>
                <a:ea typeface="Calibri" panose="020F0502020204030204" pitchFamily="34" charset="0"/>
                <a:cs typeface="Times New Roman" panose="02020603050405020304" pitchFamily="18" charset="0"/>
              </a:rPr>
              <a:t>Enhancing motivation of your team members </a:t>
            </a:r>
            <a:endParaRPr lang="en-AU" sz="1800" kern="100" dirty="0">
              <a:latin typeface="Times New Roman" panose="02020603050405020304" pitchFamily="18" charset="0"/>
              <a:ea typeface="Calibri" panose="020F0502020204030204" pitchFamily="34" charset="0"/>
              <a:cs typeface="Times New Roman" panose="02020603050405020304" pitchFamily="18" charset="0"/>
            </a:endParaRPr>
          </a:p>
          <a:p>
            <a:r>
              <a:rPr lang="en-GB" sz="2300" b="1" dirty="0">
                <a:latin typeface="Times New Roman" panose="02020603050405020304" pitchFamily="18" charset="0"/>
                <a:ea typeface="Calibri" panose="020F0502020204030204" pitchFamily="34" charset="0"/>
                <a:cs typeface="Times New Roman" panose="02020603050405020304" pitchFamily="18" charset="0"/>
              </a:rPr>
              <a:t>Use the model of classroom walkthrough </a:t>
            </a:r>
            <a:endParaRPr lang="en-GB" sz="2300" dirty="0">
              <a:latin typeface="Times New Roman" panose="02020603050405020304" pitchFamily="18" charset="0"/>
              <a:ea typeface="Calibri" panose="020F0502020204030204" pitchFamily="34" charset="0"/>
              <a:cs typeface="Times New Roman" panose="02020603050405020304" pitchFamily="18" charset="0"/>
            </a:endParaRPr>
          </a:p>
          <a:p>
            <a:pPr lvl="1"/>
            <a:r>
              <a:rPr lang="en-GB" sz="1800" dirty="0">
                <a:latin typeface="Times New Roman" panose="02020603050405020304" pitchFamily="18" charset="0"/>
                <a:ea typeface="Calibri" panose="020F0502020204030204" pitchFamily="34" charset="0"/>
                <a:cs typeface="Times New Roman" panose="02020603050405020304" pitchFamily="18" charset="0"/>
              </a:rPr>
              <a:t>Spend limited time in each class instead of observing the whole class </a:t>
            </a:r>
          </a:p>
          <a:p>
            <a:r>
              <a:rPr lang="en-GB" sz="2300" b="1" dirty="0">
                <a:latin typeface="Times New Roman" panose="02020603050405020304" pitchFamily="18" charset="0"/>
                <a:ea typeface="Calibri" panose="020F0502020204030204" pitchFamily="34" charset="0"/>
                <a:cs typeface="Times New Roman" panose="02020603050405020304" pitchFamily="18" charset="0"/>
              </a:rPr>
              <a:t>Can you suggest any other strategy? </a:t>
            </a:r>
            <a:endParaRPr lang="en-GB" sz="2300" dirty="0">
              <a:latin typeface="Times New Roman" panose="02020603050405020304" pitchFamily="18" charset="0"/>
              <a:ea typeface="Calibri" panose="020F0502020204030204" pitchFamily="34" charset="0"/>
              <a:cs typeface="Times New Roman" panose="02020603050405020304" pitchFamily="18" charset="0"/>
            </a:endParaRPr>
          </a:p>
          <a:p>
            <a:pPr lvl="1"/>
            <a:endParaRPr lang="en-AU" sz="2300" dirty="0">
              <a:latin typeface="Times New Roman" panose="02020603050405020304" pitchFamily="18" charset="0"/>
              <a:cs typeface="Times New Roman" panose="02020603050405020304" pitchFamily="18" charset="0"/>
            </a:endParaRPr>
          </a:p>
        </p:txBody>
      </p:sp>
      <p:pic>
        <p:nvPicPr>
          <p:cNvPr id="4" name="object 17"/>
          <p:cNvPicPr/>
          <p:nvPr/>
        </p:nvPicPr>
        <p:blipFill>
          <a:blip r:embed="rId2" cstate="print"/>
          <a:stretch>
            <a:fillRect/>
          </a:stretch>
        </p:blipFill>
        <p:spPr>
          <a:xfrm>
            <a:off x="152400" y="262622"/>
            <a:ext cx="886197" cy="88172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TotalTime>
  <Words>1769</Words>
  <Application>Microsoft Office PowerPoint</Application>
  <PresentationFormat>On-screen Show (4:3)</PresentationFormat>
  <Paragraphs>194</Paragraphs>
  <Slides>51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51</vt:i4>
      </vt:variant>
    </vt:vector>
  </HeadingPairs>
  <TitlesOfParts>
    <vt:vector size="55" baseType="lpstr">
      <vt:lpstr>Arial</vt:lpstr>
      <vt:lpstr>Calibri</vt:lpstr>
      <vt:lpstr>Times New Roman</vt:lpstr>
      <vt:lpstr>Office Theme</vt:lpstr>
      <vt:lpstr>PowerPoint Presentation</vt:lpstr>
      <vt:lpstr>Recitation</vt:lpstr>
      <vt:lpstr>PowerPoint Presentation</vt:lpstr>
      <vt:lpstr>The core activity of a school </vt:lpstr>
      <vt:lpstr>Before observation  </vt:lpstr>
      <vt:lpstr>During observation  </vt:lpstr>
      <vt:lpstr>Tea / Refreshment Break  (10:30 – 11:00AM)</vt:lpstr>
      <vt:lpstr>After observation</vt:lpstr>
      <vt:lpstr>To address workload challenges </vt:lpstr>
      <vt:lpstr>Mentoring</vt:lpstr>
      <vt:lpstr>Lunch Break  (1:00 – 2:00 PM)</vt:lpstr>
      <vt:lpstr>Peer coaching </vt:lpstr>
      <vt:lpstr>To introduce Mentoring and peer coaching </vt:lpstr>
      <vt:lpstr>PowerPoint Presentation</vt:lpstr>
      <vt:lpstr>  CLUSTER AND CELL HUB IMPROVEMENT PLAN</vt:lpstr>
      <vt:lpstr>PowerPoint Presentation</vt:lpstr>
      <vt:lpstr>PowerPoint Presentation</vt:lpstr>
      <vt:lpstr>Importance of vision </vt:lpstr>
      <vt:lpstr>Where we Want to go?</vt:lpstr>
      <vt:lpstr>Example of a vision statement </vt:lpstr>
      <vt:lpstr>Tea / Refreshment Break  (10:30 – 11:00AM)</vt:lpstr>
      <vt:lpstr>Importance of SWOC Analysis </vt:lpstr>
      <vt:lpstr>Consider outcomes of swot analysis while setting goals </vt:lpstr>
      <vt:lpstr>Lunch Break  (1:00 – 2:00 PM)</vt:lpstr>
      <vt:lpstr>PowerPoint Presentation</vt:lpstr>
      <vt:lpstr>CHANGE MANAGEMENT/ SCHOOL IMPROVEMENT AND MONITORING PLAN</vt:lpstr>
      <vt:lpstr>Discuss an overview of the CPD monitoring plan. Develop detailed cluster wise monitoring plan.  Develop understanding the change management concept in depth.  Develop a Human Resources Mobilization Plan in the Clusters for School Teacher Professional Development.    </vt:lpstr>
      <vt:lpstr>How to get there? Action Planning </vt:lpstr>
      <vt:lpstr>Features of action steps in planning </vt:lpstr>
      <vt:lpstr>Features of action steps in planning </vt:lpstr>
      <vt:lpstr>Continue………. </vt:lpstr>
      <vt:lpstr>Continue………. </vt:lpstr>
      <vt:lpstr>Tea / Refreshment Break  (10:30 – 11:00AM)</vt:lpstr>
      <vt:lpstr>Need and importance of monitoring </vt:lpstr>
      <vt:lpstr>How do we know if we get there? Monitoring</vt:lpstr>
      <vt:lpstr>Developing and using tools </vt:lpstr>
      <vt:lpstr>Data collection tools and procedures </vt:lpstr>
      <vt:lpstr>PowerPoint Presentation</vt:lpstr>
      <vt:lpstr>PowerPoint Presentation</vt:lpstr>
      <vt:lpstr>Lunch Break  (1:00 – 2:00 PM)</vt:lpstr>
      <vt:lpstr>Reporting </vt:lpstr>
      <vt:lpstr>PowerPoint Presentation</vt:lpstr>
      <vt:lpstr>PowerPoint Presentation</vt:lpstr>
      <vt:lpstr>PowerPoint Presentation</vt:lpstr>
      <vt:lpstr>PowerPoint Presentation</vt:lpstr>
      <vt:lpstr>Motivational Strategies and Techniques</vt:lpstr>
      <vt:lpstr>Tea / Refreshment Break  (10:30 – 11:00AM)</vt:lpstr>
      <vt:lpstr>Motivational Strategies and Techniques (contd.)</vt:lpstr>
      <vt:lpstr>Motivating Team </vt:lpstr>
      <vt:lpstr>Lunch Break  (1:00 – 2:00 PM)</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Study of leadership in Education</dc:title>
  <dc:creator>takbir.ali</dc:creator>
  <cp:lastModifiedBy>Rabia Batool</cp:lastModifiedBy>
  <cp:revision>691</cp:revision>
  <dcterms:created xsi:type="dcterms:W3CDTF">2015-10-07T06:28:00Z</dcterms:created>
  <dcterms:modified xsi:type="dcterms:W3CDTF">2023-11-17T07:07:56Z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4F6400D7650D44D6AD20E149C3BA004B_12</vt:lpwstr>
  </property>
  <property fmtid="{D5CDD505-2E9C-101B-9397-08002B2CF9AE}" pid="3" name="KSOProductBuildVer">
    <vt:lpwstr>1033-12.2.0.13266</vt:lpwstr>
  </property>
</Properties>
</file>