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3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bin" ContentType="application/vnd.openxmlformats-officedocument.oleObject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emf" ContentType="image/x-emf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Default Extension="vml" ContentType="application/vnd.openxmlformats-officedocument.vmlDrawing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55" r:id="rId1"/>
  </p:sldMasterIdLst>
  <p:notesMasterIdLst>
    <p:notesMasterId r:id="rId28"/>
  </p:notesMasterIdLst>
  <p:handoutMasterIdLst>
    <p:handoutMasterId r:id="rId29"/>
  </p:handoutMasterIdLst>
  <p:sldIdLst>
    <p:sldId id="281" r:id="rId2"/>
    <p:sldId id="282" r:id="rId3"/>
    <p:sldId id="258" r:id="rId4"/>
    <p:sldId id="291" r:id="rId5"/>
    <p:sldId id="286" r:id="rId6"/>
    <p:sldId id="261" r:id="rId7"/>
    <p:sldId id="263" r:id="rId8"/>
    <p:sldId id="298" r:id="rId9"/>
    <p:sldId id="264" r:id="rId10"/>
    <p:sldId id="265" r:id="rId11"/>
    <p:sldId id="268" r:id="rId12"/>
    <p:sldId id="309" r:id="rId13"/>
    <p:sldId id="301" r:id="rId14"/>
    <p:sldId id="269" r:id="rId15"/>
    <p:sldId id="310" r:id="rId16"/>
    <p:sldId id="299" r:id="rId17"/>
    <p:sldId id="288" r:id="rId18"/>
    <p:sldId id="307" r:id="rId19"/>
    <p:sldId id="300" r:id="rId20"/>
    <p:sldId id="289" r:id="rId21"/>
    <p:sldId id="308" r:id="rId22"/>
    <p:sldId id="304" r:id="rId23"/>
    <p:sldId id="290" r:id="rId24"/>
    <p:sldId id="306" r:id="rId25"/>
    <p:sldId id="305" r:id="rId26"/>
    <p:sldId id="302" r:id="rId27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33FED9AA-6A97-45FF-BCF1-DBD9CFBE798F}">
          <p14:sldIdLst>
            <p14:sldId id="281"/>
            <p14:sldId id="282"/>
            <p14:sldId id="258"/>
            <p14:sldId id="291"/>
            <p14:sldId id="286"/>
            <p14:sldId id="261"/>
            <p14:sldId id="263"/>
            <p14:sldId id="298"/>
            <p14:sldId id="264"/>
            <p14:sldId id="265"/>
            <p14:sldId id="268"/>
            <p14:sldId id="301"/>
            <p14:sldId id="269"/>
            <p14:sldId id="299"/>
            <p14:sldId id="288"/>
            <p14:sldId id="300"/>
            <p14:sldId id="289"/>
            <p14:sldId id="304"/>
            <p14:sldId id="290"/>
            <p14:sldId id="305"/>
            <p14:sldId id="292"/>
            <p14:sldId id="294"/>
            <p14:sldId id="295"/>
            <p14:sldId id="296"/>
            <p14:sldId id="293"/>
            <p14:sldId id="302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3BF"/>
    <a:srgbClr val="E6C0D6"/>
    <a:srgbClr val="FFE285"/>
    <a:srgbClr val="FDAF1F"/>
    <a:srgbClr val="BC3DEF"/>
    <a:srgbClr val="496367"/>
    <a:srgbClr val="963A41"/>
    <a:srgbClr val="C57C86"/>
    <a:srgbClr val="EBBADB"/>
    <a:srgbClr val="EB511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39DD9DD-9E6C-4910-8AC0-68ADFF6A6AFC}">
  <a:tblStyle styleId="{839DD9DD-9E6C-4910-8AC0-68ADFF6A6AFC}" styleName="Level up! PowerPoin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9525" cap="flat" cmpd="sng" algn="ctr">
              <a:solidFill>
                <a:schemeClr val="accent5"/>
              </a:solidFill>
            </a:ln>
          </a:bottom>
          <a:insideH>
            <a:ln w="9525" cap="flat" cmpd="sng" algn="ctr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</a:tcStyle>
    </a:band2H>
    <a:band1V>
      <a:tcStyle>
        <a:tcBdr/>
        <a:fill>
          <a:noFill/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/>
        <a:fill>
          <a:noFill/>
        </a:fill>
      </a:tcStyle>
    </a:lastRow>
    <a:firstRow>
      <a:tcTxStyle b="on"/>
      <a:tcStyle>
        <a:tcBdr>
          <a:bottom>
            <a:ln w="9525" cap="flat" cmpd="sng" algn="ctr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963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1116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2910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0E12572B-F973-4732-A453-119EA490170A}" type="datetimeFigureOut">
              <a:rPr lang="en-US" smtClean="0"/>
              <a:pPr/>
              <a:t>12/27/2023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8BB83C12-F094-4EDD-ABDC-7BADBDED57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6878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3A8927E5-BED3-44D0-9ADF-FA873E1D6DAF}" type="datetimeFigureOut">
              <a:rPr lang="en-US" smtClean="0"/>
              <a:pPr/>
              <a:t>12/27/2023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GB" alt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7324DA73-AE27-4433-BD53-3E1DB61918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9885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pPr/>
              <a:t>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xmlns="" val="287001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pPr/>
              <a:t>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xmlns="" val="276352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pPr/>
              <a:t>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xmlns="" val="2497407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pPr/>
              <a:t>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xmlns="" val="4045307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pPr/>
              <a:t>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xmlns="" val="223549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xmlns="" val="362109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mlDrawing" Target="../drawings/vmlDrawing1.vml"/><Relationship Id="rId7" Type="http://schemas.openxmlformats.org/officeDocument/2006/relationships/oleObject" Target="../embeddings/oleObject1.bin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DD2037D5-9F9A-4CC9-98B0-68BDD36B02F8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xmlns="" val="32505515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4414" name="think-cell Slide" r:id="rId7" imgW="360" imgH="360" progId="">
              <p:embed/>
            </p:oleObj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6E612F5A-FB47-481F-9DE2-4A75D564380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kern="0" baseline="0" dirty="0" err="1">
              <a:solidFill>
                <a:schemeClr val="tx1"/>
              </a:solidFill>
              <a:latin typeface="Segoe UI Black" panose="020B0A02040204020203" pitchFamily="34" charset="0"/>
              <a:ea typeface="+mj-ea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868680" y="384048"/>
            <a:ext cx="10744200" cy="866648"/>
          </a:xfrm>
          <a:prstGeom prst="rect">
            <a:avLst/>
          </a:prstGeom>
        </p:spPr>
        <p:txBody>
          <a:bodyPr vert="horz" lIns="0" tIns="0" rIns="0" bIns="0" numCol="1" rtlCol="0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BodyText"/>
          <p:cNvSpPr>
            <a:spLocks noGrp="1"/>
          </p:cNvSpPr>
          <p:nvPr>
            <p:ph type="body" idx="1"/>
          </p:nvPr>
        </p:nvSpPr>
        <p:spPr>
          <a:xfrm>
            <a:off x="868680" y="1399032"/>
            <a:ext cx="10744200" cy="4928616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" hidden="1"/>
          <p:cNvSpPr>
            <a:spLocks noGrp="1"/>
          </p:cNvSpPr>
          <p:nvPr>
            <p:ph type="dt" sz="half" idx="2"/>
          </p:nvPr>
        </p:nvSpPr>
        <p:spPr>
          <a:xfrm>
            <a:off x="457200" y="6864350"/>
            <a:ext cx="314325" cy="98425"/>
          </a:xfrm>
          <a:prstGeom prst="rect">
            <a:avLst/>
          </a:prstGeom>
        </p:spPr>
        <p:txBody>
          <a:bodyPr vert="horz" lIns="0" tIns="0" rIns="0" bIns="0" numCol="1" rtlCol="0" anchor="ctr"/>
          <a:lstStyle>
            <a:lvl1pPr algn="l">
              <a:defRPr sz="300">
                <a:solidFill>
                  <a:schemeClr val="accent4"/>
                </a:solidFill>
              </a:defRPr>
            </a:lvl1pPr>
          </a:lstStyle>
          <a:p>
            <a:fld id="{7ECE2914-4E17-487A-A4E5-C87617449E51}" type="datetimeFigureOut">
              <a:rPr lang="en-US" smtClean="0"/>
              <a:pPr/>
              <a:t>12/27/2023</a:t>
            </a:fld>
            <a:endParaRPr lang="en-US" dirty="0"/>
          </a:p>
        </p:txBody>
      </p:sp>
      <p:sp>
        <p:nvSpPr>
          <p:cNvPr id="5" name="Footer Placeholder" hidden="1"/>
          <p:cNvSpPr>
            <a:spLocks noGrp="1"/>
          </p:cNvSpPr>
          <p:nvPr>
            <p:ph type="ftr" sz="quarter" idx="3"/>
          </p:nvPr>
        </p:nvSpPr>
        <p:spPr>
          <a:xfrm>
            <a:off x="771525" y="6864350"/>
            <a:ext cx="533400" cy="98425"/>
          </a:xfrm>
          <a:prstGeom prst="rect">
            <a:avLst/>
          </a:prstGeom>
        </p:spPr>
        <p:txBody>
          <a:bodyPr vert="horz" lIns="0" tIns="0" rIns="0" bIns="0" numCol="1" rtlCol="0" anchor="ctr"/>
          <a:lstStyle>
            <a:lvl1pPr algn="ctr">
              <a:defRPr sz="300"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" hidden="1"/>
          <p:cNvSpPr>
            <a:spLocks noGrp="1"/>
          </p:cNvSpPr>
          <p:nvPr>
            <p:ph type="sldNum" sz="quarter" idx="4"/>
          </p:nvPr>
        </p:nvSpPr>
        <p:spPr>
          <a:xfrm>
            <a:off x="1304925" y="6864350"/>
            <a:ext cx="152400" cy="98425"/>
          </a:xfrm>
          <a:prstGeom prst="rect">
            <a:avLst/>
          </a:prstGeom>
        </p:spPr>
        <p:txBody>
          <a:bodyPr vert="horz" lIns="0" tIns="0" rIns="0" bIns="0" numCol="1" rtlCol="0" anchor="ctr"/>
          <a:lstStyle>
            <a:lvl1pPr algn="r">
              <a:defRPr sz="300">
                <a:solidFill>
                  <a:schemeClr val="accent4"/>
                </a:solidFill>
              </a:defRPr>
            </a:lvl1pPr>
          </a:lstStyle>
          <a:p>
            <a:fld id="{8F63CC74-D785-4C96-8C6E-EB177D1B9A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17BCDC7-33E6-4E0D-8470-BD0036821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9789" y="384048"/>
            <a:ext cx="711200" cy="616373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xmlns="" val="2764657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3200" kern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700"/>
        </a:spcBef>
        <a:buFont typeface="Arial" panose="020B0604020202020204" pitchFamily="34" charset="0"/>
        <a:buChar char="​"/>
        <a:defRPr sz="2400" kern="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spcBef>
          <a:spcPts val="700"/>
        </a:spcBef>
        <a:buFont typeface="Arial" panose="020B0604020202020204" pitchFamily="34" charset="0"/>
        <a:buChar char="​"/>
        <a:defRPr sz="2400" kern="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spcBef>
          <a:spcPts val="700"/>
        </a:spcBef>
        <a:buFont typeface="Arial" panose="020B0604020202020204" pitchFamily="34" charset="0"/>
        <a:buChar char="•"/>
        <a:defRPr sz="2400" kern="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52000" algn="l" defTabSz="914400" rtl="0" eaLnBrk="1" latinLnBrk="0" hangingPunct="1">
        <a:spcBef>
          <a:spcPts val="300"/>
        </a:spcBef>
        <a:buFont typeface="Arial" panose="020B0604020202020204" pitchFamily="34" charset="0"/>
        <a:buChar char="–"/>
        <a:defRPr sz="2400" kern="0">
          <a:solidFill>
            <a:schemeClr val="tx1"/>
          </a:solidFill>
          <a:latin typeface="+mn-lt"/>
          <a:ea typeface="+mn-ea"/>
          <a:cs typeface="+mn-cs"/>
        </a:defRPr>
      </a:lvl4pPr>
      <a:lvl5pPr marL="756000" indent="-252000" algn="l" defTabSz="914400" rtl="0" eaLnBrk="1" latinLnBrk="0" hangingPunct="1">
        <a:spcBef>
          <a:spcPts val="300"/>
        </a:spcBef>
        <a:buFont typeface="Arial" panose="020B0604020202020204" pitchFamily="34" charset="0"/>
        <a:buChar char="-"/>
        <a:defRPr sz="2400" kern="0">
          <a:solidFill>
            <a:schemeClr val="tx1"/>
          </a:solidFill>
          <a:latin typeface="+mn-lt"/>
          <a:ea typeface="+mn-ea"/>
          <a:cs typeface="+mn-cs"/>
        </a:defRPr>
      </a:lvl5pPr>
      <a:lvl6pPr marL="1008000" indent="-252000" algn="l" defTabSz="914400" rtl="0" eaLnBrk="1" latinLnBrk="0" hangingPunct="1">
        <a:spcBef>
          <a:spcPts val="300"/>
        </a:spcBef>
        <a:buFont typeface="Arial" panose="020B0604020202020204" pitchFamily="34" charset="0"/>
        <a:buChar char="-"/>
        <a:defRPr sz="2400" kern="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252000" algn="l" defTabSz="914400" rtl="0" eaLnBrk="1" latinLnBrk="0" hangingPunct="1">
        <a:spcBef>
          <a:spcPts val="300"/>
        </a:spcBef>
        <a:buFont typeface="Arial" panose="020B0604020202020204" pitchFamily="34" charset="0"/>
        <a:buChar char="-"/>
        <a:defRPr sz="2400" kern="0">
          <a:solidFill>
            <a:schemeClr val="tx1"/>
          </a:solidFill>
          <a:latin typeface="+mn-lt"/>
          <a:ea typeface="+mn-ea"/>
          <a:cs typeface="+mn-cs"/>
        </a:defRPr>
      </a:lvl7pPr>
      <a:lvl8pPr marL="1512000" indent="-252000" algn="l" defTabSz="914400" rtl="0" eaLnBrk="1" latinLnBrk="0" hangingPunct="1">
        <a:spcBef>
          <a:spcPts val="300"/>
        </a:spcBef>
        <a:buFont typeface="Arial" panose="020B0604020202020204" pitchFamily="34" charset="0"/>
        <a:buChar char="-"/>
        <a:defRPr sz="2400" kern="0">
          <a:solidFill>
            <a:schemeClr val="tx1"/>
          </a:solidFill>
          <a:latin typeface="+mn-lt"/>
          <a:ea typeface="+mn-ea"/>
          <a:cs typeface="+mn-cs"/>
        </a:defRPr>
      </a:lvl8pPr>
      <a:lvl9pPr marL="1764000" indent="-252000" algn="l" defTabSz="914400" rtl="0" eaLnBrk="1" latinLnBrk="0" hangingPunct="1">
        <a:spcBef>
          <a:spcPts val="300"/>
        </a:spcBef>
        <a:buFont typeface="Arial" panose="020B0604020202020204" pitchFamily="34" charset="0"/>
        <a:buChar char="-"/>
        <a:defRPr sz="2400" ker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1pPr>
      <a:lvl2pPr marL="25200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2pPr>
      <a:lvl3pPr marL="50400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3pPr>
      <a:lvl4pPr marL="756000" algn="l" defTabSz="914400" rtl="0" eaLnBrk="1" latinLnBrk="0" hangingPunct="1">
        <a:defRPr sz="200" kern="0">
          <a:solidFill>
            <a:schemeClr val="tx1"/>
          </a:solidFill>
          <a:latin typeface="+mn-lt"/>
          <a:ea typeface="+mn-ea"/>
          <a:cs typeface="+mn-cs"/>
        </a:defRPr>
      </a:lvl4pPr>
      <a:lvl5pPr marL="100800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5pPr>
      <a:lvl6pPr marL="126000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6pPr>
      <a:lvl7pPr marL="151200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7pPr>
      <a:lvl8pPr marL="176400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8pPr>
      <a:lvl9pPr marL="201600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544" userDrawn="1">
          <p15:clr>
            <a:srgbClr val="C35EA4"/>
          </p15:clr>
        </p15:guide>
        <p15:guide id="2" pos="7328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4.jpeg"/><Relationship Id="rId2" Type="http://schemas.openxmlformats.org/officeDocument/2006/relationships/tags" Target="../tags/tag20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4.xml"/><Relationship Id="rId7" Type="http://schemas.openxmlformats.org/officeDocument/2006/relationships/image" Target="../media/image33.png"/><Relationship Id="rId2" Type="http://schemas.openxmlformats.org/officeDocument/2006/relationships/tags" Target="../tags/tag2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26.xml"/><Relationship Id="rId7" Type="http://schemas.openxmlformats.org/officeDocument/2006/relationships/image" Target="../media/image44.png"/><Relationship Id="rId2" Type="http://schemas.openxmlformats.org/officeDocument/2006/relationships/tags" Target="../tags/tag2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28.xml"/><Relationship Id="rId7" Type="http://schemas.openxmlformats.org/officeDocument/2006/relationships/image" Target="../media/image37.jpeg"/><Relationship Id="rId2" Type="http://schemas.openxmlformats.org/officeDocument/2006/relationships/tags" Target="../tags/tag2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14.jpe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0.xml"/><Relationship Id="rId7" Type="http://schemas.openxmlformats.org/officeDocument/2006/relationships/image" Target="../media/image44.png"/><Relationship Id="rId2" Type="http://schemas.openxmlformats.org/officeDocument/2006/relationships/tags" Target="../tags/tag2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3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32.jpeg"/><Relationship Id="rId5" Type="http://schemas.openxmlformats.org/officeDocument/2006/relationships/image" Target="../media/image37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33.xml"/><Relationship Id="rId7" Type="http://schemas.openxmlformats.org/officeDocument/2006/relationships/image" Target="../media/image31.jpeg"/><Relationship Id="rId2" Type="http://schemas.openxmlformats.org/officeDocument/2006/relationships/tags" Target="../tags/tag3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35.xml"/><Relationship Id="rId7" Type="http://schemas.openxmlformats.org/officeDocument/2006/relationships/image" Target="../media/image34.png"/><Relationship Id="rId2" Type="http://schemas.openxmlformats.org/officeDocument/2006/relationships/tags" Target="../tags/tag3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37.xml"/><Relationship Id="rId7" Type="http://schemas.openxmlformats.org/officeDocument/2006/relationships/image" Target="../media/image27.jpeg"/><Relationship Id="rId2" Type="http://schemas.openxmlformats.org/officeDocument/2006/relationships/tags" Target="../tags/tag3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1.jpe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3.xml"/><Relationship Id="rId7" Type="http://schemas.openxmlformats.org/officeDocument/2006/relationships/image" Target="../media/image7.png"/><Relationship Id="rId2" Type="http://schemas.openxmlformats.org/officeDocument/2006/relationships/tags" Target="../tags/tag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tags" Target="../tags/tag17.xml"/><Relationship Id="rId21" Type="http://schemas.openxmlformats.org/officeDocument/2006/relationships/image" Target="../media/image24.jpe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tags" Target="../tags/tag16.xml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jpeg"/><Relationship Id="rId11" Type="http://schemas.openxmlformats.org/officeDocument/2006/relationships/image" Target="../media/image14.jpe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26.png"/><Relationship Id="rId2" Type="http://schemas.openxmlformats.org/officeDocument/2006/relationships/tags" Target="../tags/tag1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5C30878-DBD3-456C-99A7-6C94BC8B5130}"/>
              </a:ext>
            </a:extLst>
          </p:cNvPr>
          <p:cNvSpPr txBox="1">
            <a:spLocks/>
          </p:cNvSpPr>
          <p:nvPr/>
        </p:nvSpPr>
        <p:spPr>
          <a:xfrm>
            <a:off x="451413" y="376177"/>
            <a:ext cx="11161467" cy="1030147"/>
          </a:xfrm>
          <a:prstGeom prst="rect">
            <a:avLst/>
          </a:prstGeom>
        </p:spPr>
        <p:txBody>
          <a:bodyPr lIns="0" tIns="0" rIns="0" bIns="0" numCol="1"/>
          <a:lstStyle>
            <a:lvl1pPr marL="0" indent="0" algn="l" defTabSz="914400" rtl="0" eaLnBrk="1" latinLnBrk="0" hangingPunct="1">
              <a:spcBef>
                <a:spcPts val="700"/>
              </a:spcBef>
              <a:buFont typeface="Arial" panose="020B0604020202020204" pitchFamily="34" charset="0"/>
              <a:buChar char="​"/>
              <a:defRPr sz="2400" ker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700"/>
              </a:spcBef>
              <a:buFont typeface="Arial" panose="020B0604020202020204" pitchFamily="34" charset="0"/>
              <a:buChar char="​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spcBef>
                <a:spcPts val="700"/>
              </a:spcBef>
              <a:buFont typeface="Arial" panose="020B0604020202020204" pitchFamily="34" charset="0"/>
              <a:buChar char="•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–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8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64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800" dirty="0" smtClean="0">
                <a:solidFill>
                  <a:schemeClr val="tx1"/>
                </a:solidFill>
              </a:rPr>
              <a:t> 		  Cluster Hub School</a:t>
            </a:r>
            <a:r>
              <a:rPr lang="en-US" sz="9600" dirty="0" smtClean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endParaRPr lang="en-US" sz="3600" dirty="0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4400" dirty="0" smtClean="0">
                <a:solidFill>
                  <a:schemeClr val="accent1"/>
                </a:solidFill>
              </a:rPr>
              <a:t>Rehmani Khatija Khuwaja Government Girls’ High School </a:t>
            </a:r>
            <a:r>
              <a:rPr lang="en-US" sz="3600" dirty="0" smtClean="0">
                <a:solidFill>
                  <a:schemeClr val="accent1"/>
                </a:solidFill>
              </a:rPr>
              <a:t>Tando Muhammad Khan</a:t>
            </a:r>
            <a:endParaRPr lang="en-US" sz="4400" dirty="0" smtClean="0">
              <a:solidFill>
                <a:schemeClr val="accent1"/>
              </a:solidFill>
            </a:endParaRPr>
          </a:p>
          <a:p>
            <a:pPr marL="252000" lvl="3" indent="0">
              <a:lnSpc>
                <a:spcPct val="80000"/>
              </a:lnSpc>
              <a:buNone/>
            </a:pPr>
            <a:r>
              <a:rPr lang="en-US" sz="3600" dirty="0">
                <a:solidFill>
                  <a:schemeClr val="accent1"/>
                </a:solidFill>
              </a:rPr>
              <a:t>	</a:t>
            </a:r>
            <a:r>
              <a:rPr lang="en-US" sz="3600" dirty="0" smtClean="0">
                <a:solidFill>
                  <a:schemeClr val="accent1"/>
                </a:solidFill>
              </a:rPr>
              <a:t>		Semis Code: 425010294</a:t>
            </a:r>
          </a:p>
          <a:p>
            <a:pPr marL="252000" lvl="3" indent="0">
              <a:lnSpc>
                <a:spcPct val="80000"/>
              </a:lnSpc>
              <a:buNone/>
            </a:pPr>
            <a:endParaRPr lang="en-US" sz="3600" dirty="0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endParaRPr lang="en-US" sz="7200" dirty="0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endParaRPr lang="en-US" sz="7200" dirty="0"/>
          </a:p>
          <a:p>
            <a:pPr>
              <a:lnSpc>
                <a:spcPct val="80000"/>
              </a:lnSpc>
            </a:pPr>
            <a:endParaRPr lang="en-US" sz="7200" dirty="0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endParaRPr lang="en-US" sz="7200" dirty="0"/>
          </a:p>
          <a:p>
            <a:pPr>
              <a:lnSpc>
                <a:spcPct val="80000"/>
              </a:lnSpc>
            </a:pPr>
            <a:endParaRPr lang="en-US" sz="7200" dirty="0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endParaRPr lang="en-US" sz="7200" dirty="0" smtClean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39912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xmlns="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xmlns="" val="35852804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24637" name="think-cell Slide" r:id="rId6" imgW="360" imgH="360" progId="">
              <p:embed/>
            </p:oleObj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71590B-2C43-48AA-A658-23ED991032C7}"/>
              </a:ext>
            </a:extLst>
          </p:cNvPr>
          <p:cNvSpPr/>
          <p:nvPr/>
        </p:nvSpPr>
        <p:spPr>
          <a:xfrm>
            <a:off x="1" y="0"/>
            <a:ext cx="3787140" cy="6858000"/>
          </a:xfrm>
          <a:prstGeom prst="rect">
            <a:avLst/>
          </a:prstGeom>
          <a:solidFill>
            <a:srgbClr val="A8D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9C22D2-90FE-454B-B032-E42C3279131E}"/>
              </a:ext>
            </a:extLst>
          </p:cNvPr>
          <p:cNvSpPr txBox="1"/>
          <p:nvPr/>
        </p:nvSpPr>
        <p:spPr>
          <a:xfrm>
            <a:off x="5931754" y="667845"/>
            <a:ext cx="3092321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 smtClean="0">
                <a:solidFill>
                  <a:srgbClr val="079B84"/>
                </a:solidFill>
              </a:rPr>
              <a:t>OUR STRENGTH</a:t>
            </a:r>
            <a:endParaRPr lang="de-DE" altLang="de-DE" sz="2800" spc="300" dirty="0">
              <a:solidFill>
                <a:srgbClr val="079B8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A73559-491A-4614-A844-496762024E0B}"/>
              </a:ext>
            </a:extLst>
          </p:cNvPr>
          <p:cNvSpPr txBox="1"/>
          <p:nvPr/>
        </p:nvSpPr>
        <p:spPr>
          <a:xfrm>
            <a:off x="5421214" y="1869168"/>
            <a:ext cx="6056086" cy="295465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Teamwork/ collaborative work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Confidence/ presentation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Subject grip/ excel in content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Mutual understanding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Budget management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Judgement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Personal and professional growth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Leadership skills </a:t>
            </a:r>
            <a:endParaRPr lang="de-DE" altLang="de-DE" sz="2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184087C-95F7-481E-AB38-E0F9F79989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360" y="1098732"/>
            <a:ext cx="4152900" cy="4539346"/>
          </a:xfrm>
          <a:prstGeom prst="ellipse">
            <a:avLst/>
          </a:prstGeom>
          <a:ln>
            <a:solidFill>
              <a:schemeClr val="bg2"/>
            </a:solidFill>
          </a:ln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3622429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A6926B-5BC4-4592-80B9-1852F934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5576" y="2223722"/>
            <a:ext cx="2106404" cy="223145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17EC9C-7D9F-4601-9EFA-68186FA37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3953" y="2710796"/>
            <a:ext cx="2235202" cy="1744376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06B833-7418-4F7D-B579-4AAFCAB02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219" y="2110740"/>
            <a:ext cx="1820883" cy="1532248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3B8F45-F48F-477B-AE5B-C6CBF8061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3898" y="2236459"/>
            <a:ext cx="1820883" cy="1788812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CF30AF-AF43-4AA8-8123-82B4D83D41EF}"/>
              </a:ext>
            </a:extLst>
          </p:cNvPr>
          <p:cNvSpPr txBox="1"/>
          <p:nvPr/>
        </p:nvSpPr>
        <p:spPr>
          <a:xfrm>
            <a:off x="5029168" y="953043"/>
            <a:ext cx="2133661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/>
              <a:t>IFTAKHAR AHMED</a:t>
            </a:r>
            <a:endParaRPr lang="de-DE" alt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F98398-D37C-48F7-AFB4-61414B26E841}"/>
              </a:ext>
            </a:extLst>
          </p:cNvPr>
          <p:cNvSpPr txBox="1"/>
          <p:nvPr/>
        </p:nvSpPr>
        <p:spPr>
          <a:xfrm>
            <a:off x="7907877" y="1564429"/>
            <a:ext cx="2047356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SANAM BEHRANI</a:t>
            </a:r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049B4D-14D3-4EBB-B0AD-A4BE4C136E58}"/>
              </a:ext>
            </a:extLst>
          </p:cNvPr>
          <p:cNvSpPr txBox="1"/>
          <p:nvPr/>
        </p:nvSpPr>
        <p:spPr>
          <a:xfrm>
            <a:off x="10086968" y="1564429"/>
            <a:ext cx="2114746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SHAZIA CHANDIO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955090-E87B-41DF-B5F9-2F676D0D45F4}"/>
              </a:ext>
            </a:extLst>
          </p:cNvPr>
          <p:cNvSpPr txBox="1"/>
          <p:nvPr/>
        </p:nvSpPr>
        <p:spPr>
          <a:xfrm>
            <a:off x="-53569" y="1564429"/>
            <a:ext cx="2202462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SHEERAZ SOLANGI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2467790" y="1564429"/>
            <a:ext cx="1585307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SUMIRA ALVI</a:t>
            </a:r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B08C9B5-ABA4-4234-AB60-76C647A098EE}"/>
              </a:ext>
            </a:extLst>
          </p:cNvPr>
          <p:cNvSpPr txBox="1"/>
          <p:nvPr/>
        </p:nvSpPr>
        <p:spPr>
          <a:xfrm>
            <a:off x="3455701" y="6191504"/>
            <a:ext cx="5280613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smtClean="0"/>
              <a:t>Guide Teacher &amp; Master Trainer of Subject Sindh </a:t>
            </a:r>
            <a:endParaRPr lang="de-DE" altLang="de-DE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ACF30AF-AF43-4AA8-8123-82B4D83D41EF}"/>
              </a:ext>
            </a:extLst>
          </p:cNvPr>
          <p:cNvSpPr txBox="1"/>
          <p:nvPr/>
        </p:nvSpPr>
        <p:spPr>
          <a:xfrm>
            <a:off x="1120140" y="459529"/>
            <a:ext cx="10408920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de-DE" altLang="de-DE" sz="2800" dirty="0" smtClean="0"/>
              <a:t>GUIDE TEACHERS/ MASTER TRAINERS  OF OUR CLUSTER </a:t>
            </a:r>
            <a:endParaRPr lang="de-DE" alt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5A9C6E-5DCB-4164-A02A-B7DEA9BBB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7900" y="2223722"/>
            <a:ext cx="3119977" cy="3069771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31388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xmlns="" id="{543DB513-448B-4DA7-BCBE-3D3DD89E3616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1442" name="think-cell Slide" r:id="rId5" imgW="360" imgH="360" progId="">
              <p:embed/>
            </p:oleObj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06B833-7418-4F7D-B579-4AAFCAB02F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8051" y="2239388"/>
            <a:ext cx="2129146" cy="2200118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7EA9EB2-30F5-419F-B632-9661D2AEA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218" y="2618741"/>
            <a:ext cx="1820883" cy="1347617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5A9C6E-5DCB-4164-A02A-B7DEA9BBBC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5839" y="2683344"/>
            <a:ext cx="1642259" cy="1075262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17EC9C-7D9F-4601-9EFA-68186FA373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3180" y="2414785"/>
            <a:ext cx="1722839" cy="1435699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F98398-D37C-48F7-AFB4-61414B26E841}"/>
              </a:ext>
            </a:extLst>
          </p:cNvPr>
          <p:cNvSpPr txBox="1"/>
          <p:nvPr/>
        </p:nvSpPr>
        <p:spPr>
          <a:xfrm>
            <a:off x="7910250" y="1564429"/>
            <a:ext cx="2042610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MEHTAB TALPUR</a:t>
            </a:r>
            <a:endParaRPr lang="de-DE" altLang="de-DE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algn="ctr"/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049B4D-14D3-4EBB-B0AD-A4BE4C136E58}"/>
              </a:ext>
            </a:extLst>
          </p:cNvPr>
          <p:cNvSpPr txBox="1"/>
          <p:nvPr/>
        </p:nvSpPr>
        <p:spPr>
          <a:xfrm>
            <a:off x="10359218" y="1564429"/>
            <a:ext cx="1570238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ASIFA GHORI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955090-E87B-41DF-B5F9-2F676D0D45F4}"/>
              </a:ext>
            </a:extLst>
          </p:cNvPr>
          <p:cNvSpPr txBox="1"/>
          <p:nvPr/>
        </p:nvSpPr>
        <p:spPr>
          <a:xfrm>
            <a:off x="134593" y="1564429"/>
            <a:ext cx="1826141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KULSOM IQBAL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2092500" y="1564429"/>
            <a:ext cx="2335896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MUHAMMAD UMER</a:t>
            </a:r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B08C9B5-ABA4-4234-AB60-76C647A098EE}"/>
              </a:ext>
            </a:extLst>
          </p:cNvPr>
          <p:cNvSpPr txBox="1"/>
          <p:nvPr/>
        </p:nvSpPr>
        <p:spPr>
          <a:xfrm>
            <a:off x="3489044" y="5975219"/>
            <a:ext cx="5464454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de-DE" altLang="de-DE" b="1" dirty="0"/>
              <a:t>Subject Cordinator of S</a:t>
            </a:r>
            <a:r>
              <a:rPr lang="de-DE" altLang="de-DE" b="1" dirty="0" smtClean="0"/>
              <a:t>ubject Sindhi</a:t>
            </a:r>
            <a:endParaRPr lang="de-DE" altLang="de-DE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35DBAE0-B30D-426D-98DC-B5C20F48891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28" t="19258" r="2728" b="17777"/>
          <a:stretch/>
        </p:blipFill>
        <p:spPr>
          <a:xfrm>
            <a:off x="17467601" y="2223723"/>
            <a:ext cx="1820883" cy="1817827"/>
          </a:xfrm>
          <a:prstGeom prst="ellipse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4352017-B16F-4C36-816A-E37B5F145342}"/>
              </a:ext>
            </a:extLst>
          </p:cNvPr>
          <p:cNvSpPr txBox="1"/>
          <p:nvPr/>
        </p:nvSpPr>
        <p:spPr>
          <a:xfrm>
            <a:off x="17612992" y="1564429"/>
            <a:ext cx="1530098" cy="369332"/>
          </a:xfrm>
          <a:prstGeom prst="rect">
            <a:avLst/>
          </a:prstGeom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HEADLINE 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5145318" y="751418"/>
            <a:ext cx="1640449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tx2"/>
                </a:solidFill>
              </a:rPr>
              <a:t>ABDUL FATEH</a:t>
            </a:r>
            <a:endParaRPr lang="de-DE" altLang="de-DE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A6926B-5BC4-4592-80B9-1852F9342B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9403" y="2477758"/>
            <a:ext cx="2561697" cy="2561697"/>
          </a:xfrm>
          <a:prstGeom prst="ellipse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4217583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96429" y="419100"/>
            <a:ext cx="2882900" cy="2819400"/>
            <a:chOff x="696429" y="419100"/>
            <a:chExt cx="2882900" cy="2819400"/>
          </a:xfrm>
        </p:grpSpPr>
        <p:sp>
          <p:nvSpPr>
            <p:cNvPr id="3" name="Rectangle 2"/>
            <p:cNvSpPr/>
            <p:nvPr/>
          </p:nvSpPr>
          <p:spPr>
            <a:xfrm rot="1042007">
              <a:off x="696429" y="419100"/>
              <a:ext cx="2882900" cy="2819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1042007">
              <a:off x="928241" y="677470"/>
              <a:ext cx="2451100" cy="22860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27483" y="496328"/>
            <a:ext cx="2882900" cy="2819400"/>
            <a:chOff x="4727483" y="496328"/>
            <a:chExt cx="2882900" cy="2819400"/>
          </a:xfrm>
        </p:grpSpPr>
        <p:sp>
          <p:nvSpPr>
            <p:cNvPr id="7" name="Rectangle 6"/>
            <p:cNvSpPr/>
            <p:nvPr/>
          </p:nvSpPr>
          <p:spPr>
            <a:xfrm rot="20702248">
              <a:off x="4727483" y="496328"/>
              <a:ext cx="2882900" cy="2819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20702248">
              <a:off x="4952372" y="747480"/>
              <a:ext cx="2451100" cy="22860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592146" y="496327"/>
            <a:ext cx="2882900" cy="2819400"/>
            <a:chOff x="8592146" y="496327"/>
            <a:chExt cx="2882900" cy="2819400"/>
          </a:xfrm>
        </p:grpSpPr>
        <p:sp>
          <p:nvSpPr>
            <p:cNvPr id="10" name="Rectangle 9"/>
            <p:cNvSpPr/>
            <p:nvPr/>
          </p:nvSpPr>
          <p:spPr>
            <a:xfrm rot="20817980">
              <a:off x="8592146" y="496327"/>
              <a:ext cx="2882900" cy="2819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0817980">
              <a:off x="8817555" y="747790"/>
              <a:ext cx="2451100" cy="22860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81745" y="4065547"/>
            <a:ext cx="2882900" cy="2819400"/>
            <a:chOff x="781745" y="4065547"/>
            <a:chExt cx="2882900" cy="2819400"/>
          </a:xfrm>
        </p:grpSpPr>
        <p:sp>
          <p:nvSpPr>
            <p:cNvPr id="13" name="Rectangle 12"/>
            <p:cNvSpPr/>
            <p:nvPr/>
          </p:nvSpPr>
          <p:spPr>
            <a:xfrm rot="21278242">
              <a:off x="781745" y="4065547"/>
              <a:ext cx="2882900" cy="2819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21278242">
              <a:off x="1009100" y="4318416"/>
              <a:ext cx="2451100" cy="22860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85009" y="3780085"/>
            <a:ext cx="2882900" cy="2819400"/>
            <a:chOff x="4985009" y="3780085"/>
            <a:chExt cx="2882900" cy="2819400"/>
          </a:xfrm>
        </p:grpSpPr>
        <p:sp>
          <p:nvSpPr>
            <p:cNvPr id="16" name="Rectangle 15"/>
            <p:cNvSpPr/>
            <p:nvPr/>
          </p:nvSpPr>
          <p:spPr>
            <a:xfrm rot="448637">
              <a:off x="4985009" y="3780085"/>
              <a:ext cx="2882900" cy="2819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448637">
              <a:off x="5215154" y="4035846"/>
              <a:ext cx="2451100" cy="2286000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851900" y="3604491"/>
            <a:ext cx="2882900" cy="2819400"/>
            <a:chOff x="8851900" y="3604491"/>
            <a:chExt cx="2882900" cy="2819400"/>
          </a:xfrm>
        </p:grpSpPr>
        <p:sp>
          <p:nvSpPr>
            <p:cNvPr id="19" name="Rectangle 18"/>
            <p:cNvSpPr/>
            <p:nvPr/>
          </p:nvSpPr>
          <p:spPr>
            <a:xfrm rot="20874635">
              <a:off x="8851900" y="3604491"/>
              <a:ext cx="2882900" cy="2819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20874635">
              <a:off x="9077557" y="3856113"/>
              <a:ext cx="2451100" cy="2286000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4149524" y="3055620"/>
            <a:ext cx="3775954" cy="1016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sz="7200" kern="0" dirty="0" smtClean="0">
                <a:solidFill>
                  <a:schemeClr val="tx1"/>
                </a:solidFill>
                <a:latin typeface="+mj-lt"/>
              </a:rPr>
              <a:t>SINDHI</a:t>
            </a:r>
            <a:endParaRPr lang="en-US" kern="0" dirty="0" smtClean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22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xmlns="" id="{543DB513-448B-4DA7-BCBE-3D3DD89E3616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27712" name="think-cell Slide" r:id="rId5" imgW="360" imgH="360" progId="">
              <p:embed/>
            </p:oleObj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06B833-7418-4F7D-B579-4AAFCAB02F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43" y="2243122"/>
            <a:ext cx="2239563" cy="1726202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7EA9EB2-30F5-419F-B632-9661D2AEA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218" y="2365042"/>
            <a:ext cx="1820883" cy="1775486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5A9C6E-5DCB-4164-A02A-B7DEA9BBBC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4724" y="2223723"/>
            <a:ext cx="2133660" cy="223145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17EC9C-7D9F-4601-9EFA-68186FA373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7705" y="2238229"/>
            <a:ext cx="1820883" cy="1788812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F98398-D37C-48F7-AFB4-61414B26E841}"/>
              </a:ext>
            </a:extLst>
          </p:cNvPr>
          <p:cNvSpPr txBox="1"/>
          <p:nvPr/>
        </p:nvSpPr>
        <p:spPr>
          <a:xfrm>
            <a:off x="7864723" y="1564429"/>
            <a:ext cx="2133661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IFTAKHAR AHMED</a:t>
            </a:r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049B4D-14D3-4EBB-B0AD-A4BE4C136E58}"/>
              </a:ext>
            </a:extLst>
          </p:cNvPr>
          <p:cNvSpPr txBox="1"/>
          <p:nvPr/>
        </p:nvSpPr>
        <p:spPr>
          <a:xfrm>
            <a:off x="10086966" y="1564429"/>
            <a:ext cx="2114746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SHAZIA CHANDIO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955090-E87B-41DF-B5F9-2F676D0D45F4}"/>
              </a:ext>
            </a:extLst>
          </p:cNvPr>
          <p:cNvSpPr txBox="1"/>
          <p:nvPr/>
        </p:nvSpPr>
        <p:spPr>
          <a:xfrm>
            <a:off x="23985" y="1564429"/>
            <a:ext cx="2047356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SANAM BEHRANI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2159216" y="1564429"/>
            <a:ext cx="2202462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SHEERAZ SOLANGI</a:t>
            </a:r>
            <a:endParaRPr lang="de-DE" altLang="de-DE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B08C9B5-ABA4-4234-AB60-76C647A098EE}"/>
              </a:ext>
            </a:extLst>
          </p:cNvPr>
          <p:cNvSpPr txBox="1"/>
          <p:nvPr/>
        </p:nvSpPr>
        <p:spPr>
          <a:xfrm>
            <a:off x="3520440" y="6122924"/>
            <a:ext cx="5570220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de-DE" altLang="de-DE" b="1" dirty="0"/>
              <a:t>Guide Teacher &amp; Master Trainer of </a:t>
            </a:r>
            <a:r>
              <a:rPr lang="de-DE" altLang="de-DE" b="1" dirty="0" smtClean="0"/>
              <a:t>Subject Science</a:t>
            </a:r>
            <a:endParaRPr lang="de-DE" altLang="de-DE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5172890" y="911438"/>
            <a:ext cx="1585307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tx2"/>
                </a:solidFill>
              </a:rPr>
              <a:t>SUMIRA ALVI</a:t>
            </a:r>
            <a:endParaRPr lang="de-DE" altLang="de-DE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A6926B-5BC4-4592-80B9-1852F9342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1060" y="2223722"/>
            <a:ext cx="2827020" cy="3069770"/>
          </a:xfrm>
          <a:prstGeom prst="ellipse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172499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xmlns="" id="{543DB513-448B-4DA7-BCBE-3D3DD89E3616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2466" name="think-cell Slide" r:id="rId5" imgW="360" imgH="360" progId="">
              <p:embed/>
            </p:oleObj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A6926B-5BC4-4592-80B9-1852F9342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4311" y="2083443"/>
            <a:ext cx="2471879" cy="2106592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06B833-7418-4F7D-B579-4AAFCAB02F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0760" y="2247583"/>
            <a:ext cx="2183728" cy="2183728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7EA9EB2-30F5-419F-B632-9661D2AEA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105" y="2236459"/>
            <a:ext cx="1731108" cy="1788812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5A9C6E-5DCB-4164-A02A-B7DEA9BBBC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2100" y="2543724"/>
            <a:ext cx="1909737" cy="1591447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17EC9C-7D9F-4601-9EFA-68186FA373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7705" y="2247583"/>
            <a:ext cx="1820883" cy="1587817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F98398-D37C-48F7-AFB4-61414B26E841}"/>
              </a:ext>
            </a:extLst>
          </p:cNvPr>
          <p:cNvSpPr txBox="1"/>
          <p:nvPr/>
        </p:nvSpPr>
        <p:spPr>
          <a:xfrm>
            <a:off x="8146436" y="1564429"/>
            <a:ext cx="1570237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ASIFA GHORI</a:t>
            </a:r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049B4D-14D3-4EBB-B0AD-A4BE4C136E58}"/>
              </a:ext>
            </a:extLst>
          </p:cNvPr>
          <p:cNvSpPr txBox="1"/>
          <p:nvPr/>
        </p:nvSpPr>
        <p:spPr>
          <a:xfrm>
            <a:off x="10143907" y="1564429"/>
            <a:ext cx="2000869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KULSOOM IQBAL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955090-E87B-41DF-B5F9-2F676D0D45F4}"/>
              </a:ext>
            </a:extLst>
          </p:cNvPr>
          <p:cNvSpPr txBox="1"/>
          <p:nvPr/>
        </p:nvSpPr>
        <p:spPr>
          <a:xfrm>
            <a:off x="-120286" y="1564429"/>
            <a:ext cx="2335896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MUHAMMAD UMER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2440221" y="1564429"/>
            <a:ext cx="1640449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ABDUL FATEH</a:t>
            </a:r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B08C9B5-ABA4-4234-AB60-76C647A098EE}"/>
              </a:ext>
            </a:extLst>
          </p:cNvPr>
          <p:cNvSpPr txBox="1"/>
          <p:nvPr/>
        </p:nvSpPr>
        <p:spPr>
          <a:xfrm>
            <a:off x="3262624" y="6134316"/>
            <a:ext cx="5990234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de-DE" altLang="de-DE" b="1" dirty="0"/>
              <a:t>Subject Cordinator of </a:t>
            </a:r>
            <a:r>
              <a:rPr lang="de-DE" altLang="de-DE" b="1" dirty="0" smtClean="0"/>
              <a:t>Subject Science</a:t>
            </a:r>
            <a:endParaRPr lang="de-DE" altLang="de-DE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4944239" y="941918"/>
            <a:ext cx="2042610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tx2"/>
                </a:solidFill>
              </a:rPr>
              <a:t>MEHTAB TALPUR</a:t>
            </a:r>
            <a:endParaRPr lang="de-DE" altLang="de-DE" dirty="0">
              <a:solidFill>
                <a:schemeClr val="tx2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1808029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288280" y="2301239"/>
            <a:ext cx="1885950" cy="2099310"/>
            <a:chOff x="5421630" y="2335529"/>
            <a:chExt cx="1885950" cy="2099310"/>
          </a:xfrm>
          <a:solidFill>
            <a:schemeClr val="tx2"/>
          </a:solidFill>
        </p:grpSpPr>
        <p:sp>
          <p:nvSpPr>
            <p:cNvPr id="20" name="Hexagon 19"/>
            <p:cNvSpPr/>
            <p:nvPr/>
          </p:nvSpPr>
          <p:spPr>
            <a:xfrm rot="16200000">
              <a:off x="5501640" y="2556510"/>
              <a:ext cx="1725930" cy="1657350"/>
            </a:xfrm>
            <a:prstGeom prst="hexagon">
              <a:avLst/>
            </a:prstGeom>
            <a:grpFill/>
            <a:ln w="5778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" name="Hexagon 1"/>
            <p:cNvSpPr/>
            <p:nvPr/>
          </p:nvSpPr>
          <p:spPr>
            <a:xfrm rot="16200000">
              <a:off x="5314950" y="2442209"/>
              <a:ext cx="2099310" cy="1885950"/>
            </a:xfrm>
            <a:prstGeom prst="hexagon">
              <a:avLst/>
            </a:prstGeom>
            <a:grpFill/>
            <a:ln w="31750">
              <a:solidFill>
                <a:schemeClr val="tx2">
                  <a:alpha val="72000"/>
                </a:schemeClr>
              </a:solidFill>
            </a:ln>
            <a:effectLst>
              <a:softEdge rad="12700"/>
            </a:effectLst>
            <a:scene3d>
              <a:camera prst="orthographicFront"/>
              <a:lightRig rig="threePt" dir="t">
                <a:rot lat="0" lon="0" rev="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404610" y="466722"/>
            <a:ext cx="1885950" cy="2099310"/>
            <a:chOff x="5421630" y="2335529"/>
            <a:chExt cx="1885950" cy="2099310"/>
          </a:xfrm>
          <a:blipFill>
            <a:blip r:embed="rId2"/>
            <a:stretch>
              <a:fillRect/>
            </a:stretch>
          </a:blipFill>
        </p:grpSpPr>
        <p:sp>
          <p:nvSpPr>
            <p:cNvPr id="24" name="Hexagon 23"/>
            <p:cNvSpPr/>
            <p:nvPr/>
          </p:nvSpPr>
          <p:spPr>
            <a:xfrm rot="16200000">
              <a:off x="5501640" y="2556510"/>
              <a:ext cx="1725930" cy="1657350"/>
            </a:xfrm>
            <a:prstGeom prst="hexagon">
              <a:avLst/>
            </a:prstGeom>
            <a:grpFill/>
            <a:ln w="5778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5" name="Hexagon 24"/>
            <p:cNvSpPr/>
            <p:nvPr/>
          </p:nvSpPr>
          <p:spPr>
            <a:xfrm rot="16200000">
              <a:off x="5314950" y="2442209"/>
              <a:ext cx="2099310" cy="1885950"/>
            </a:xfrm>
            <a:prstGeom prst="hexagon">
              <a:avLst/>
            </a:prstGeom>
            <a:grpFill/>
            <a:ln w="31750">
              <a:solidFill>
                <a:schemeClr val="tx2">
                  <a:alpha val="72000"/>
                </a:schemeClr>
              </a:solidFill>
            </a:ln>
            <a:effectLst>
              <a:softEdge rad="12700"/>
            </a:effectLst>
            <a:scene3d>
              <a:camera prst="orthographicFront"/>
              <a:lightRig rig="threePt" dir="t">
                <a:rot lat="0" lon="0" rev="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43650" y="4291962"/>
            <a:ext cx="1885950" cy="2099310"/>
            <a:chOff x="5421630" y="2335529"/>
            <a:chExt cx="1885950" cy="2099310"/>
          </a:xfrm>
          <a:blipFill>
            <a:blip r:embed="rId3"/>
            <a:stretch>
              <a:fillRect/>
            </a:stretch>
          </a:blipFill>
        </p:grpSpPr>
        <p:sp>
          <p:nvSpPr>
            <p:cNvPr id="30" name="Hexagon 29"/>
            <p:cNvSpPr/>
            <p:nvPr/>
          </p:nvSpPr>
          <p:spPr>
            <a:xfrm rot="16200000">
              <a:off x="5501640" y="2556510"/>
              <a:ext cx="1725930" cy="1657350"/>
            </a:xfrm>
            <a:prstGeom prst="hexagon">
              <a:avLst/>
            </a:prstGeom>
            <a:grpFill/>
            <a:ln w="5778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1" name="Hexagon 30"/>
            <p:cNvSpPr/>
            <p:nvPr/>
          </p:nvSpPr>
          <p:spPr>
            <a:xfrm rot="16200000">
              <a:off x="5314950" y="2442209"/>
              <a:ext cx="2099310" cy="1885950"/>
            </a:xfrm>
            <a:prstGeom prst="hexagon">
              <a:avLst/>
            </a:prstGeom>
            <a:grpFill/>
            <a:ln w="31750">
              <a:solidFill>
                <a:schemeClr val="tx2">
                  <a:alpha val="72000"/>
                </a:schemeClr>
              </a:solidFill>
            </a:ln>
            <a:effectLst>
              <a:softEdge rad="12700"/>
            </a:effectLst>
            <a:scene3d>
              <a:camera prst="orthographicFront"/>
              <a:lightRig rig="threePt" dir="t">
                <a:rot lat="0" lon="0" rev="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952750" y="2301240"/>
            <a:ext cx="1885950" cy="2099310"/>
            <a:chOff x="5421630" y="2335529"/>
            <a:chExt cx="1885950" cy="2099310"/>
          </a:xfrm>
          <a:blipFill>
            <a:blip r:embed="rId4"/>
            <a:stretch>
              <a:fillRect/>
            </a:stretch>
          </a:blipFill>
        </p:grpSpPr>
        <p:sp>
          <p:nvSpPr>
            <p:cNvPr id="36" name="Hexagon 35"/>
            <p:cNvSpPr/>
            <p:nvPr/>
          </p:nvSpPr>
          <p:spPr>
            <a:xfrm rot="16200000">
              <a:off x="5501640" y="2556510"/>
              <a:ext cx="1725930" cy="1657350"/>
            </a:xfrm>
            <a:prstGeom prst="hexagon">
              <a:avLst/>
            </a:prstGeom>
            <a:grpFill/>
            <a:ln w="5778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7" name="Hexagon 36"/>
            <p:cNvSpPr/>
            <p:nvPr/>
          </p:nvSpPr>
          <p:spPr>
            <a:xfrm rot="16200000">
              <a:off x="5314950" y="2442209"/>
              <a:ext cx="2099310" cy="1885950"/>
            </a:xfrm>
            <a:prstGeom prst="hexagon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 w="31750">
              <a:solidFill>
                <a:schemeClr val="tx2">
                  <a:alpha val="72000"/>
                </a:schemeClr>
              </a:solidFill>
            </a:ln>
            <a:effectLst>
              <a:softEdge rad="12700"/>
            </a:effectLst>
            <a:scene3d>
              <a:camera prst="orthographicFront"/>
              <a:lightRig rig="threePt" dir="t">
                <a:rot lat="0" lon="0" rev="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856470" y="2375531"/>
            <a:ext cx="1885950" cy="2099310"/>
            <a:chOff x="5421630" y="2335529"/>
            <a:chExt cx="1885950" cy="2099310"/>
          </a:xfrm>
          <a:blipFill>
            <a:blip r:embed="rId6"/>
            <a:stretch>
              <a:fillRect/>
            </a:stretch>
          </a:blipFill>
        </p:grpSpPr>
        <p:sp>
          <p:nvSpPr>
            <p:cNvPr id="39" name="Hexagon 38"/>
            <p:cNvSpPr/>
            <p:nvPr/>
          </p:nvSpPr>
          <p:spPr>
            <a:xfrm rot="16200000">
              <a:off x="5501640" y="2556510"/>
              <a:ext cx="1725930" cy="1657350"/>
            </a:xfrm>
            <a:prstGeom prst="hexagon">
              <a:avLst/>
            </a:prstGeom>
            <a:grpFill/>
            <a:ln w="5778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0" name="Hexagon 39"/>
            <p:cNvSpPr/>
            <p:nvPr/>
          </p:nvSpPr>
          <p:spPr>
            <a:xfrm rot="16200000">
              <a:off x="5314950" y="2442209"/>
              <a:ext cx="2099310" cy="1885950"/>
            </a:xfrm>
            <a:prstGeom prst="hexagon">
              <a:avLst/>
            </a:prstGeom>
            <a:grpFill/>
            <a:ln w="31750">
              <a:solidFill>
                <a:schemeClr val="tx2">
                  <a:alpha val="72000"/>
                </a:schemeClr>
              </a:solidFill>
            </a:ln>
            <a:effectLst>
              <a:softEdge rad="12700"/>
            </a:effectLst>
            <a:scene3d>
              <a:camera prst="orthographicFront"/>
              <a:lightRig rig="threePt" dir="t">
                <a:rot lat="0" lon="0" rev="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8650" y="2335527"/>
            <a:ext cx="1885950" cy="2099310"/>
            <a:chOff x="5421630" y="2335529"/>
            <a:chExt cx="1885950" cy="2099310"/>
          </a:xfrm>
          <a:blipFill>
            <a:blip r:embed="rId7"/>
            <a:stretch>
              <a:fillRect/>
            </a:stretch>
          </a:blipFill>
        </p:grpSpPr>
        <p:sp>
          <p:nvSpPr>
            <p:cNvPr id="42" name="Hexagon 41"/>
            <p:cNvSpPr/>
            <p:nvPr/>
          </p:nvSpPr>
          <p:spPr>
            <a:xfrm rot="16200000">
              <a:off x="5501640" y="2556510"/>
              <a:ext cx="1725930" cy="1657350"/>
            </a:xfrm>
            <a:prstGeom prst="hexagon">
              <a:avLst/>
            </a:prstGeom>
            <a:grpFill/>
            <a:ln w="5778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3" name="Hexagon 42"/>
            <p:cNvSpPr/>
            <p:nvPr/>
          </p:nvSpPr>
          <p:spPr>
            <a:xfrm rot="16200000">
              <a:off x="5314950" y="2442209"/>
              <a:ext cx="2099310" cy="1885950"/>
            </a:xfrm>
            <a:prstGeom prst="hexagon">
              <a:avLst/>
            </a:prstGeom>
            <a:grpFill/>
            <a:ln w="31750">
              <a:solidFill>
                <a:schemeClr val="tx2">
                  <a:alpha val="72000"/>
                </a:schemeClr>
              </a:solidFill>
            </a:ln>
            <a:effectLst>
              <a:softEdge rad="12700"/>
            </a:effectLst>
            <a:scene3d>
              <a:camera prst="orthographicFront"/>
              <a:lightRig rig="threePt" dir="t">
                <a:rot lat="0" lon="0" rev="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989069" y="4213861"/>
            <a:ext cx="1885950" cy="2099310"/>
            <a:chOff x="5421630" y="2335529"/>
            <a:chExt cx="1885950" cy="2099310"/>
          </a:xfrm>
          <a:blipFill>
            <a:blip r:embed="rId4"/>
            <a:stretch>
              <a:fillRect/>
            </a:stretch>
          </a:blipFill>
        </p:grpSpPr>
        <p:sp>
          <p:nvSpPr>
            <p:cNvPr id="45" name="Hexagon 44"/>
            <p:cNvSpPr/>
            <p:nvPr/>
          </p:nvSpPr>
          <p:spPr>
            <a:xfrm rot="16200000">
              <a:off x="5501640" y="2556510"/>
              <a:ext cx="1725930" cy="1657350"/>
            </a:xfrm>
            <a:prstGeom prst="hexagon">
              <a:avLst/>
            </a:prstGeom>
            <a:grpFill/>
            <a:ln w="5778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46" name="Hexagon 45"/>
            <p:cNvSpPr/>
            <p:nvPr/>
          </p:nvSpPr>
          <p:spPr>
            <a:xfrm rot="16200000">
              <a:off x="5314950" y="2442209"/>
              <a:ext cx="2099310" cy="1885950"/>
            </a:xfrm>
            <a:prstGeom prst="hexagon">
              <a:avLst/>
            </a:prstGeom>
            <a:blipFill>
              <a:blip r:embed="rId8"/>
              <a:stretch>
                <a:fillRect/>
              </a:stretch>
            </a:blipFill>
            <a:ln w="31750">
              <a:solidFill>
                <a:schemeClr val="tx2">
                  <a:alpha val="72000"/>
                </a:schemeClr>
              </a:solidFill>
            </a:ln>
            <a:effectLst>
              <a:softEdge rad="12700"/>
            </a:effectLst>
            <a:scene3d>
              <a:camera prst="orthographicFront"/>
              <a:lightRig rig="threePt" dir="t">
                <a:rot lat="0" lon="0" rev="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5027295" y="2893516"/>
            <a:ext cx="2259329" cy="98488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/>
            <a:r>
              <a:rPr lang="en-US" sz="3200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Science by doing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084320" y="466722"/>
            <a:ext cx="1885950" cy="2099311"/>
            <a:chOff x="5421630" y="2335528"/>
            <a:chExt cx="1885950" cy="2099311"/>
          </a:xfrm>
          <a:blipFill>
            <a:blip r:embed="rId4"/>
            <a:stretch>
              <a:fillRect/>
            </a:stretch>
          </a:blipFill>
        </p:grpSpPr>
        <p:sp>
          <p:nvSpPr>
            <p:cNvPr id="27" name="Hexagon 26"/>
            <p:cNvSpPr/>
            <p:nvPr/>
          </p:nvSpPr>
          <p:spPr>
            <a:xfrm rot="16200000">
              <a:off x="5501640" y="2556510"/>
              <a:ext cx="1725930" cy="1657350"/>
            </a:xfrm>
            <a:prstGeom prst="hexagon">
              <a:avLst/>
            </a:prstGeom>
            <a:grpFill/>
            <a:ln w="5778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" name="Hexagon 27"/>
            <p:cNvSpPr/>
            <p:nvPr/>
          </p:nvSpPr>
          <p:spPr>
            <a:xfrm rot="16200000">
              <a:off x="5314949" y="2442209"/>
              <a:ext cx="2099311" cy="1885950"/>
            </a:xfrm>
            <a:prstGeom prst="hexagon">
              <a:avLst/>
            </a:prstGeom>
            <a:blipFill>
              <a:blip r:embed="rId9"/>
              <a:stretch>
                <a:fillRect/>
              </a:stretch>
            </a:blipFill>
            <a:ln w="31750">
              <a:solidFill>
                <a:schemeClr val="tx2">
                  <a:alpha val="72000"/>
                </a:schemeClr>
              </a:solidFill>
            </a:ln>
            <a:effectLst>
              <a:softEdge rad="12700"/>
            </a:effectLst>
            <a:scene3d>
              <a:camera prst="orthographicFront"/>
              <a:lightRig rig="threePt" dir="t">
                <a:rot lat="0" lon="0" rev="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522845" y="2379341"/>
            <a:ext cx="1885950" cy="2099310"/>
            <a:chOff x="5421630" y="2335529"/>
            <a:chExt cx="1885950" cy="2099310"/>
          </a:xfrm>
          <a:blipFill dpi="0" rotWithShape="0">
            <a:blip r:embed="rId10"/>
            <a:srcRect/>
            <a:stretch>
              <a:fillRect/>
            </a:stretch>
          </a:blipFill>
        </p:grpSpPr>
        <p:sp>
          <p:nvSpPr>
            <p:cNvPr id="33" name="Hexagon 32"/>
            <p:cNvSpPr/>
            <p:nvPr/>
          </p:nvSpPr>
          <p:spPr>
            <a:xfrm rot="16200000">
              <a:off x="5501640" y="2556510"/>
              <a:ext cx="1725930" cy="1657350"/>
            </a:xfrm>
            <a:prstGeom prst="hexagon">
              <a:avLst/>
            </a:prstGeom>
            <a:grpFill/>
            <a:ln w="5778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4" name="Hexagon 33"/>
            <p:cNvSpPr/>
            <p:nvPr/>
          </p:nvSpPr>
          <p:spPr>
            <a:xfrm rot="16200000">
              <a:off x="5314950" y="2442209"/>
              <a:ext cx="2099310" cy="1885950"/>
            </a:xfrm>
            <a:prstGeom prst="hexagon">
              <a:avLst/>
            </a:prstGeom>
            <a:grpFill/>
            <a:ln w="31750">
              <a:solidFill>
                <a:schemeClr val="tx2">
                  <a:alpha val="72000"/>
                </a:schemeClr>
              </a:solidFill>
            </a:ln>
            <a:effectLst>
              <a:softEdge rad="12700"/>
            </a:effectLst>
            <a:scene3d>
              <a:camera prst="orthographicFront"/>
              <a:lightRig rig="threePt" dir="t">
                <a:rot lat="0" lon="0" rev="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numCol="1" rtlCol="0" anchor="ctr"/>
            <a:lstStyle/>
            <a:p>
              <a:pPr algn="ctr"/>
              <a:endParaRPr lang="en-US" sz="1000" kern="0" dirty="0" err="1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121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xmlns="" id="{543DB513-448B-4DA7-BCBE-3D3DD89E3616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36904" name="think-cell Slide" r:id="rId5" imgW="360" imgH="360" progId="">
              <p:embed/>
            </p:oleObj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A6926B-5BC4-4592-80B9-1852F9342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654" y="2042160"/>
            <a:ext cx="2627194" cy="2455345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06B833-7418-4F7D-B579-4AAFCAB02F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43" y="2247583"/>
            <a:ext cx="2239563" cy="2183728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7EA9EB2-30F5-419F-B632-9661D2AEA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218" y="2236459"/>
            <a:ext cx="1820883" cy="1788812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5A9C6E-5DCB-4164-A02A-B7DEA9BBBC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2100" y="2223723"/>
            <a:ext cx="1909737" cy="223145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17EC9C-7D9F-4601-9EFA-68186FA373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7211" y="2247583"/>
            <a:ext cx="1665689" cy="1817826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F98398-D37C-48F7-AFB4-61414B26E841}"/>
              </a:ext>
            </a:extLst>
          </p:cNvPr>
          <p:cNvSpPr txBox="1"/>
          <p:nvPr/>
        </p:nvSpPr>
        <p:spPr>
          <a:xfrm>
            <a:off x="8138900" y="1564429"/>
            <a:ext cx="1585307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SUMIRA ALVI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049B4D-14D3-4EBB-B0AD-A4BE4C136E58}"/>
              </a:ext>
            </a:extLst>
          </p:cNvPr>
          <p:cNvSpPr txBox="1"/>
          <p:nvPr/>
        </p:nvSpPr>
        <p:spPr>
          <a:xfrm>
            <a:off x="10077511" y="1564429"/>
            <a:ext cx="2133661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IFTAKHAR AHMED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955090-E87B-41DF-B5F9-2F676D0D45F4}"/>
              </a:ext>
            </a:extLst>
          </p:cNvPr>
          <p:cNvSpPr txBox="1"/>
          <p:nvPr/>
        </p:nvSpPr>
        <p:spPr>
          <a:xfrm>
            <a:off x="-9713" y="1564429"/>
            <a:ext cx="2114746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SHAZIA CHANDIO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2236768" y="1564429"/>
            <a:ext cx="2047356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SANAM BEHRANI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B08C9B5-ABA4-4234-AB60-76C647A098EE}"/>
              </a:ext>
            </a:extLst>
          </p:cNvPr>
          <p:cNvSpPr txBox="1"/>
          <p:nvPr/>
        </p:nvSpPr>
        <p:spPr>
          <a:xfrm>
            <a:off x="3262624" y="6134316"/>
            <a:ext cx="5990234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de-DE" altLang="de-DE" b="1" dirty="0"/>
              <a:t>Guide Teacher &amp; Master Trainer of </a:t>
            </a:r>
            <a:r>
              <a:rPr lang="de-DE" altLang="de-DE" b="1" dirty="0" smtClean="0"/>
              <a:t>Subject Mathematics</a:t>
            </a:r>
            <a:endParaRPr lang="de-DE" altLang="de-DE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4864313" y="941918"/>
            <a:ext cx="2202462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tx2"/>
                </a:solidFill>
              </a:rPr>
              <a:t>SHEERAZ SOLANGI</a:t>
            </a:r>
            <a:endParaRPr lang="de-DE" altLang="de-DE" dirty="0">
              <a:solidFill>
                <a:schemeClr val="tx2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39289636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A6926B-5BC4-4592-80B9-1852F934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5576" y="2552218"/>
            <a:ext cx="2106404" cy="137965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17EC9C-7D9F-4601-9EFA-68186FA37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5898" y="2628900"/>
            <a:ext cx="1751311" cy="144664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06B833-7418-4F7D-B579-4AAFCAB02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536" y="2110740"/>
            <a:ext cx="1532248" cy="1532248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3B8F45-F48F-477B-AE5B-C6CBF8061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78785" y="2236459"/>
            <a:ext cx="1731108" cy="1788812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CF30AF-AF43-4AA8-8123-82B4D83D41EF}"/>
              </a:ext>
            </a:extLst>
          </p:cNvPr>
          <p:cNvSpPr txBox="1"/>
          <p:nvPr/>
        </p:nvSpPr>
        <p:spPr>
          <a:xfrm>
            <a:off x="5310878" y="953043"/>
            <a:ext cx="1570237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/>
              <a:t>ASIFA GHORI</a:t>
            </a:r>
            <a:endParaRPr lang="de-DE" alt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F98398-D37C-48F7-AFB4-61414B26E841}"/>
              </a:ext>
            </a:extLst>
          </p:cNvPr>
          <p:cNvSpPr txBox="1"/>
          <p:nvPr/>
        </p:nvSpPr>
        <p:spPr>
          <a:xfrm>
            <a:off x="7931121" y="1564429"/>
            <a:ext cx="2000869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KULSOOM IQBAL</a:t>
            </a:r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049B4D-14D3-4EBB-B0AD-A4BE4C136E58}"/>
              </a:ext>
            </a:extLst>
          </p:cNvPr>
          <p:cNvSpPr txBox="1"/>
          <p:nvPr/>
        </p:nvSpPr>
        <p:spPr>
          <a:xfrm>
            <a:off x="9976394" y="1564429"/>
            <a:ext cx="2335896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MUHAMMAD UMER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955090-E87B-41DF-B5F9-2F676D0D45F4}"/>
              </a:ext>
            </a:extLst>
          </p:cNvPr>
          <p:cNvSpPr txBox="1"/>
          <p:nvPr/>
        </p:nvSpPr>
        <p:spPr>
          <a:xfrm>
            <a:off x="227438" y="1564429"/>
            <a:ext cx="1640449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ABDUL FATEH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2272802" y="1564429"/>
            <a:ext cx="1975284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MEHTAB TALPUR</a:t>
            </a:r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B08C9B5-ABA4-4234-AB60-76C647A098EE}"/>
              </a:ext>
            </a:extLst>
          </p:cNvPr>
          <p:cNvSpPr txBox="1"/>
          <p:nvPr/>
        </p:nvSpPr>
        <p:spPr>
          <a:xfrm>
            <a:off x="3722218" y="6191504"/>
            <a:ext cx="4747582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smtClean="0"/>
              <a:t>Subject Cordinator of Subject Mathematics </a:t>
            </a:r>
            <a:endParaRPr lang="de-DE" altLang="de-DE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ACF30AF-AF43-4AA8-8123-82B4D83D41EF}"/>
              </a:ext>
            </a:extLst>
          </p:cNvPr>
          <p:cNvSpPr txBox="1"/>
          <p:nvPr/>
        </p:nvSpPr>
        <p:spPr>
          <a:xfrm>
            <a:off x="1120140" y="459529"/>
            <a:ext cx="10408920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de-DE" altLang="de-DE" sz="2800" dirty="0" smtClean="0"/>
              <a:t>SUBJECT COORDINATORS OF OUR CLUSTER </a:t>
            </a:r>
            <a:endParaRPr lang="de-DE" alt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5A9C6E-5DCB-4164-A02A-B7DEA9BBB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2787" y="2113223"/>
            <a:ext cx="3066424" cy="2555353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44769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10000" y="2255520"/>
            <a:ext cx="2763520" cy="23469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3810000" cy="46024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0" y="-91440"/>
            <a:ext cx="8382000" cy="23469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77300" y="2255520"/>
            <a:ext cx="3314700" cy="460248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556760"/>
            <a:ext cx="8877300" cy="234696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41440" y="2255520"/>
            <a:ext cx="2435860" cy="234696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17520" y="3055620"/>
            <a:ext cx="6329680" cy="1016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sz="5400" kern="0" dirty="0" smtClean="0">
                <a:solidFill>
                  <a:schemeClr val="tx1"/>
                </a:solidFill>
                <a:latin typeface="+mj-lt"/>
              </a:rPr>
              <a:t>MATHEMATICS</a:t>
            </a:r>
            <a:endParaRPr lang="en-US" sz="1200" kern="0" dirty="0" smtClean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93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5C30878-DBD3-456C-99A7-6C94BC8B5130}"/>
              </a:ext>
            </a:extLst>
          </p:cNvPr>
          <p:cNvSpPr txBox="1">
            <a:spLocks/>
          </p:cNvSpPr>
          <p:nvPr/>
        </p:nvSpPr>
        <p:spPr>
          <a:xfrm>
            <a:off x="451413" y="376177"/>
            <a:ext cx="11161467" cy="1030147"/>
          </a:xfrm>
          <a:prstGeom prst="rect">
            <a:avLst/>
          </a:prstGeom>
        </p:spPr>
        <p:txBody>
          <a:bodyPr lIns="0" tIns="0" rIns="0" bIns="0" numCol="1"/>
          <a:lstStyle>
            <a:lvl1pPr marL="0" indent="0" algn="l" defTabSz="914400" rtl="0" eaLnBrk="1" latinLnBrk="0" hangingPunct="1">
              <a:spcBef>
                <a:spcPts val="700"/>
              </a:spcBef>
              <a:buFont typeface="Arial" panose="020B0604020202020204" pitchFamily="34" charset="0"/>
              <a:buChar char="​"/>
              <a:defRPr sz="2400" ker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700"/>
              </a:spcBef>
              <a:buFont typeface="Arial" panose="020B0604020202020204" pitchFamily="34" charset="0"/>
              <a:buChar char="​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spcBef>
                <a:spcPts val="700"/>
              </a:spcBef>
              <a:buFont typeface="Arial" panose="020B0604020202020204" pitchFamily="34" charset="0"/>
              <a:buChar char="•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–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8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64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800" dirty="0" smtClean="0">
                <a:solidFill>
                  <a:schemeClr val="tx1"/>
                </a:solidFill>
              </a:rPr>
              <a:t>                  Cell Hub School</a:t>
            </a:r>
            <a:r>
              <a:rPr lang="en-US" sz="9600" dirty="0" smtClean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endParaRPr lang="en-US" sz="3600" dirty="0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4400" dirty="0" smtClean="0">
                <a:solidFill>
                  <a:schemeClr val="accent1"/>
                </a:solidFill>
              </a:rPr>
              <a:t>Government Girls’ </a:t>
            </a:r>
            <a:r>
              <a:rPr lang="en-US" sz="4400" dirty="0" smtClean="0"/>
              <a:t>(</a:t>
            </a:r>
            <a:r>
              <a:rPr lang="en-US" sz="4400" dirty="0" err="1" smtClean="0"/>
              <a:t>Prov</a:t>
            </a:r>
            <a:r>
              <a:rPr lang="en-US" sz="4400" dirty="0" smtClean="0"/>
              <a:t>:) </a:t>
            </a:r>
            <a:r>
              <a:rPr lang="en-US" sz="4400" dirty="0" smtClean="0">
                <a:solidFill>
                  <a:schemeClr val="accent1"/>
                </a:solidFill>
              </a:rPr>
              <a:t>High School </a:t>
            </a:r>
            <a:r>
              <a:rPr lang="en-US" sz="3600" dirty="0" smtClean="0">
                <a:solidFill>
                  <a:schemeClr val="accent1"/>
                </a:solidFill>
              </a:rPr>
              <a:t>Tando Muhammad Khan</a:t>
            </a:r>
            <a:endParaRPr lang="en-US" sz="4400" dirty="0" smtClean="0">
              <a:solidFill>
                <a:schemeClr val="accent1"/>
              </a:solidFill>
            </a:endParaRPr>
          </a:p>
          <a:p>
            <a:pPr marL="252000" lvl="3" indent="0">
              <a:lnSpc>
                <a:spcPct val="80000"/>
              </a:lnSpc>
              <a:buNone/>
            </a:pPr>
            <a:r>
              <a:rPr lang="en-US" sz="3600" dirty="0">
                <a:solidFill>
                  <a:schemeClr val="accent1"/>
                </a:solidFill>
              </a:rPr>
              <a:t>	</a:t>
            </a:r>
            <a:r>
              <a:rPr lang="en-US" sz="3600" dirty="0" smtClean="0">
                <a:solidFill>
                  <a:schemeClr val="accent1"/>
                </a:solidFill>
              </a:rPr>
              <a:t>		Semis Code: 425010295</a:t>
            </a:r>
          </a:p>
          <a:p>
            <a:pPr marL="252000" lvl="3" indent="0">
              <a:lnSpc>
                <a:spcPct val="80000"/>
              </a:lnSpc>
              <a:buNone/>
            </a:pPr>
            <a:endParaRPr lang="en-US" sz="3600" dirty="0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endParaRPr lang="en-US" sz="7200" dirty="0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endParaRPr lang="en-US" sz="7200" dirty="0"/>
          </a:p>
          <a:p>
            <a:pPr>
              <a:lnSpc>
                <a:spcPct val="80000"/>
              </a:lnSpc>
            </a:pPr>
            <a:endParaRPr lang="en-US" sz="7200" dirty="0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endParaRPr lang="en-US" sz="7200" dirty="0"/>
          </a:p>
          <a:p>
            <a:pPr>
              <a:lnSpc>
                <a:spcPct val="80000"/>
              </a:lnSpc>
            </a:pPr>
            <a:endParaRPr lang="en-US" sz="7200" dirty="0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endParaRPr lang="en-US" sz="7200" dirty="0" smtClean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05659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xmlns="" id="{543DB513-448B-4DA7-BCBE-3D3DD89E3616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37928" name="think-cell Slide" r:id="rId5" imgW="360" imgH="360" progId="">
              <p:embed/>
            </p:oleObj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06B833-7418-4F7D-B579-4AAFCAB02F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43" y="2239388"/>
            <a:ext cx="2239563" cy="2200118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7EA9EB2-30F5-419F-B632-9661D2AEA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764" y="2223722"/>
            <a:ext cx="1476636" cy="1814287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5A9C6E-5DCB-4164-A02A-B7DEA9BBBC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2460" y="2324100"/>
            <a:ext cx="2229017" cy="1642259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17EC9C-7D9F-4601-9EFA-68186FA373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3180" y="2223722"/>
            <a:ext cx="1722839" cy="1817826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F98398-D37C-48F7-AFB4-61414B26E841}"/>
              </a:ext>
            </a:extLst>
          </p:cNvPr>
          <p:cNvSpPr txBox="1"/>
          <p:nvPr/>
        </p:nvSpPr>
        <p:spPr>
          <a:xfrm>
            <a:off x="7830323" y="1564429"/>
            <a:ext cx="2202462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SHEERAZ SOLANGI</a:t>
            </a:r>
            <a:endParaRPr lang="de-DE" altLang="de-DE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algn="ctr"/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049B4D-14D3-4EBB-B0AD-A4BE4C136E58}"/>
              </a:ext>
            </a:extLst>
          </p:cNvPr>
          <p:cNvSpPr txBox="1"/>
          <p:nvPr/>
        </p:nvSpPr>
        <p:spPr>
          <a:xfrm>
            <a:off x="10351684" y="1564429"/>
            <a:ext cx="1585307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SUMIRA ALVI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955090-E87B-41DF-B5F9-2F676D0D45F4}"/>
              </a:ext>
            </a:extLst>
          </p:cNvPr>
          <p:cNvSpPr txBox="1"/>
          <p:nvPr/>
        </p:nvSpPr>
        <p:spPr>
          <a:xfrm>
            <a:off x="-19167" y="1564429"/>
            <a:ext cx="2133661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IFTAKHAR AHMED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2194257" y="1564429"/>
            <a:ext cx="2132380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CHAZIA CHANDIO</a:t>
            </a:r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B08C9B5-ABA4-4234-AB60-76C647A098EE}"/>
              </a:ext>
            </a:extLst>
          </p:cNvPr>
          <p:cNvSpPr txBox="1"/>
          <p:nvPr/>
        </p:nvSpPr>
        <p:spPr>
          <a:xfrm>
            <a:off x="3489044" y="5975219"/>
            <a:ext cx="5464454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de-DE" altLang="de-DE" b="1" dirty="0"/>
              <a:t>Guide Teacher &amp; Master Trainer of S</a:t>
            </a:r>
            <a:r>
              <a:rPr lang="de-DE" altLang="de-DE" b="1" dirty="0" smtClean="0"/>
              <a:t>ubject English</a:t>
            </a:r>
            <a:endParaRPr lang="de-DE" altLang="de-DE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4941866" y="751418"/>
            <a:ext cx="2047356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tx2"/>
                </a:solidFill>
              </a:rPr>
              <a:t>SANAM BEHRANI</a:t>
            </a:r>
            <a:endParaRPr lang="de-DE" altLang="de-DE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A6926B-5BC4-4592-80B9-1852F9342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654" y="2477758"/>
            <a:ext cx="2627195" cy="2561697"/>
          </a:xfrm>
          <a:prstGeom prst="ellipse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41796417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xmlns="" id="{543DB513-448B-4DA7-BCBE-3D3DD89E3616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0418" name="think-cell Slide" r:id="rId5" imgW="360" imgH="360" progId="">
              <p:embed/>
            </p:oleObj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06B833-7418-4F7D-B579-4AAFCAB02F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092" y="2384113"/>
            <a:ext cx="1733065" cy="1444220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7EA9EB2-30F5-419F-B632-9661D2AEA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916" y="2753429"/>
            <a:ext cx="1775486" cy="1124089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5A9C6E-5DCB-4164-A02A-B7DEA9BBBC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235" y="2223723"/>
            <a:ext cx="2159467" cy="223145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17EC9C-7D9F-4601-9EFA-68186FA373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3740" y="2238229"/>
            <a:ext cx="1788812" cy="1788812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F98398-D37C-48F7-AFB4-61414B26E841}"/>
              </a:ext>
            </a:extLst>
          </p:cNvPr>
          <p:cNvSpPr txBox="1"/>
          <p:nvPr/>
        </p:nvSpPr>
        <p:spPr>
          <a:xfrm>
            <a:off x="7763605" y="1564429"/>
            <a:ext cx="2335896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MUHAMMAD UMER</a:t>
            </a:r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049B4D-14D3-4EBB-B0AD-A4BE4C136E58}"/>
              </a:ext>
            </a:extLst>
          </p:cNvPr>
          <p:cNvSpPr txBox="1"/>
          <p:nvPr/>
        </p:nvSpPr>
        <p:spPr>
          <a:xfrm>
            <a:off x="10324115" y="1564429"/>
            <a:ext cx="1640449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ABDUL FATEH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955090-E87B-41DF-B5F9-2F676D0D45F4}"/>
              </a:ext>
            </a:extLst>
          </p:cNvPr>
          <p:cNvSpPr txBox="1"/>
          <p:nvPr/>
        </p:nvSpPr>
        <p:spPr>
          <a:xfrm>
            <a:off x="60021" y="1564429"/>
            <a:ext cx="1975284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MEHTAB TALPUR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2475329" y="1564429"/>
            <a:ext cx="1570237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ASIFA GHORI</a:t>
            </a:r>
            <a:endParaRPr lang="de-DE" altLang="de-DE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B08C9B5-ABA4-4234-AB60-76C647A098EE}"/>
              </a:ext>
            </a:extLst>
          </p:cNvPr>
          <p:cNvSpPr txBox="1"/>
          <p:nvPr/>
        </p:nvSpPr>
        <p:spPr>
          <a:xfrm>
            <a:off x="3361333" y="6081268"/>
            <a:ext cx="5570220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de-DE" altLang="de-DE" b="1" dirty="0"/>
              <a:t>Subject Cordinator of </a:t>
            </a:r>
            <a:r>
              <a:rPr lang="de-DE" altLang="de-DE" b="1" dirty="0" smtClean="0"/>
              <a:t>Subject English</a:t>
            </a:r>
            <a:endParaRPr lang="de-DE" altLang="de-DE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5018811" y="911438"/>
            <a:ext cx="1893467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tx2"/>
                </a:solidFill>
              </a:rPr>
              <a:t>KULSOM IQBAL</a:t>
            </a:r>
            <a:endParaRPr lang="de-DE" altLang="de-DE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A6926B-5BC4-4592-80B9-1852F9342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1060" y="2032000"/>
            <a:ext cx="2827020" cy="2521706"/>
          </a:xfrm>
          <a:prstGeom prst="ellipse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229449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1"/>
          <p:cNvSpPr/>
          <p:nvPr/>
        </p:nvSpPr>
        <p:spPr>
          <a:xfrm>
            <a:off x="4409955" y="2068009"/>
            <a:ext cx="3125164" cy="3032567"/>
          </a:xfrm>
          <a:prstGeom prst="diamond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r>
              <a:rPr lang="en-US" sz="2500" kern="0" dirty="0" smtClean="0">
                <a:solidFill>
                  <a:schemeClr val="tx1"/>
                </a:solidFill>
                <a:latin typeface="+mj-lt"/>
              </a:rPr>
              <a:t>ENGLISH</a:t>
            </a:r>
          </a:p>
        </p:txBody>
      </p:sp>
      <p:sp>
        <p:nvSpPr>
          <p:cNvPr id="6" name="Diamond 5"/>
          <p:cNvSpPr/>
          <p:nvPr/>
        </p:nvSpPr>
        <p:spPr>
          <a:xfrm>
            <a:off x="1101525" y="2068008"/>
            <a:ext cx="3125164" cy="3032567"/>
          </a:xfrm>
          <a:prstGeom prst="diamond">
            <a:avLst/>
          </a:prstGeom>
          <a:blipFill>
            <a:blip r:embed="rId2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u="sng" kern="0" dirty="0" err="1" smtClean="0">
              <a:solidFill>
                <a:schemeClr val="tx1"/>
              </a:solidFill>
            </a:endParaRPr>
          </a:p>
        </p:txBody>
      </p:sp>
      <p:sp>
        <p:nvSpPr>
          <p:cNvPr id="7" name="Diamond 6"/>
          <p:cNvSpPr/>
          <p:nvPr/>
        </p:nvSpPr>
        <p:spPr>
          <a:xfrm>
            <a:off x="2747059" y="3657599"/>
            <a:ext cx="3125164" cy="3032567"/>
          </a:xfrm>
          <a:prstGeom prst="diamond">
            <a:avLst/>
          </a:prstGeom>
          <a:blipFill>
            <a:blip r:embed="rId3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u="sng" kern="0" dirty="0" err="1" smtClean="0">
              <a:solidFill>
                <a:schemeClr val="tx1"/>
              </a:solidFill>
            </a:endParaRPr>
          </a:p>
        </p:txBody>
      </p:sp>
      <p:sp>
        <p:nvSpPr>
          <p:cNvPr id="8" name="Diamond 7"/>
          <p:cNvSpPr/>
          <p:nvPr/>
        </p:nvSpPr>
        <p:spPr>
          <a:xfrm>
            <a:off x="2747059" y="468773"/>
            <a:ext cx="3125164" cy="3032567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u="sng" kern="0" dirty="0" err="1" smtClean="0">
              <a:solidFill>
                <a:schemeClr val="tx1"/>
              </a:solidFill>
            </a:endParaRPr>
          </a:p>
        </p:txBody>
      </p:sp>
      <p:sp>
        <p:nvSpPr>
          <p:cNvPr id="9" name="Diamond 8"/>
          <p:cNvSpPr/>
          <p:nvPr/>
        </p:nvSpPr>
        <p:spPr>
          <a:xfrm>
            <a:off x="7756968" y="2027496"/>
            <a:ext cx="3125164" cy="3032567"/>
          </a:xfrm>
          <a:prstGeom prst="diamond">
            <a:avLst/>
          </a:prstGeom>
          <a:blipFill>
            <a:blip r:embed="rId5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u="sng" kern="0" dirty="0" err="1" smtClean="0">
              <a:solidFill>
                <a:schemeClr val="tx1"/>
              </a:solidFill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6094072" y="3617086"/>
            <a:ext cx="3125164" cy="3032567"/>
          </a:xfrm>
          <a:prstGeom prst="diamond">
            <a:avLst/>
          </a:prstGeom>
          <a:blipFill>
            <a:blip r:embed="rId6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u="sng" kern="0" dirty="0" err="1" smtClean="0">
              <a:solidFill>
                <a:schemeClr val="tx1"/>
              </a:solidFill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6094072" y="468772"/>
            <a:ext cx="3125164" cy="3032567"/>
          </a:xfrm>
          <a:prstGeom prst="diamond">
            <a:avLst/>
          </a:prstGeom>
          <a:blipFill>
            <a:blip r:embed="rId7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u="sng" kern="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67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xmlns="" id="{543DB513-448B-4DA7-BCBE-3D3DD89E3616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38950" name="think-cell Slide" r:id="rId5" imgW="360" imgH="360" progId="">
              <p:embed/>
            </p:oleObj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06B833-7418-4F7D-B579-4AAFCAB02F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6800" y="2223722"/>
            <a:ext cx="1990477" cy="2231450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7EA9EB2-30F5-419F-B632-9661D2AEA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007" y="2223722"/>
            <a:ext cx="1688093" cy="1814287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5A9C6E-5DCB-4164-A02A-B7DEA9BBBC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2460" y="2252725"/>
            <a:ext cx="2229017" cy="217344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17EC9C-7D9F-4601-9EFA-68186FA373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7705" y="2620512"/>
            <a:ext cx="1820883" cy="1562868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F98398-D37C-48F7-AFB4-61414B26E841}"/>
              </a:ext>
            </a:extLst>
          </p:cNvPr>
          <p:cNvSpPr txBox="1"/>
          <p:nvPr/>
        </p:nvSpPr>
        <p:spPr>
          <a:xfrm>
            <a:off x="7890244" y="1564429"/>
            <a:ext cx="2082621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SANAM BAHRANI</a:t>
            </a:r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049B4D-14D3-4EBB-B0AD-A4BE4C136E58}"/>
              </a:ext>
            </a:extLst>
          </p:cNvPr>
          <p:cNvSpPr txBox="1"/>
          <p:nvPr/>
        </p:nvSpPr>
        <p:spPr>
          <a:xfrm>
            <a:off x="10043108" y="1564429"/>
            <a:ext cx="2202462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SHEERAZ SOLANGI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955090-E87B-41DF-B5F9-2F676D0D45F4}"/>
              </a:ext>
            </a:extLst>
          </p:cNvPr>
          <p:cNvSpPr txBox="1"/>
          <p:nvPr/>
        </p:nvSpPr>
        <p:spPr>
          <a:xfrm>
            <a:off x="255007" y="1564429"/>
            <a:ext cx="1585306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SUMIRA ALVI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B08C9B5-ABA4-4234-AB60-76C647A098EE}"/>
              </a:ext>
            </a:extLst>
          </p:cNvPr>
          <p:cNvSpPr txBox="1"/>
          <p:nvPr/>
        </p:nvSpPr>
        <p:spPr>
          <a:xfrm>
            <a:off x="3429000" y="6081899"/>
            <a:ext cx="5372100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de-DE" altLang="de-DE" b="1" dirty="0"/>
              <a:t>Guide Teacher &amp; Master Trainer of </a:t>
            </a:r>
            <a:r>
              <a:rPr lang="de-DE" altLang="de-DE" b="1" dirty="0" smtClean="0"/>
              <a:t>Subject Urdu</a:t>
            </a:r>
            <a:endParaRPr lang="de-DE" altLang="de-DE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4908168" y="538058"/>
            <a:ext cx="2114746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/>
              <a:t>SHAZIA CHANDIO</a:t>
            </a:r>
            <a:endParaRPr lang="de-DE" altLang="de-D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2193617" y="1564429"/>
            <a:ext cx="2133661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IFTAKHAR AHMED</a:t>
            </a:r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A6926B-5BC4-4592-80B9-1852F9342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654" y="2468145"/>
            <a:ext cx="2627195" cy="2580923"/>
          </a:xfrm>
          <a:prstGeom prst="ellipse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716735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23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A6926B-5BC4-4592-80B9-1852F934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5576" y="2451100"/>
            <a:ext cx="2106404" cy="1480773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17EC9C-7D9F-4601-9EFA-68186FA37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9365" y="2710796"/>
            <a:ext cx="1744376" cy="1744376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06B833-7418-4F7D-B579-4AAFCAB02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536" y="2238427"/>
            <a:ext cx="1532248" cy="1276873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3B8F45-F48F-477B-AE5B-C6CBF8061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9933" y="2627761"/>
            <a:ext cx="1788812" cy="1130845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CF30AF-AF43-4AA8-8123-82B4D83D41EF}"/>
              </a:ext>
            </a:extLst>
          </p:cNvPr>
          <p:cNvSpPr txBox="1"/>
          <p:nvPr/>
        </p:nvSpPr>
        <p:spPr>
          <a:xfrm>
            <a:off x="4894388" y="953043"/>
            <a:ext cx="2403222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/>
              <a:t>MUHAMMAD UMER</a:t>
            </a:r>
            <a:endParaRPr lang="de-DE" alt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F98398-D37C-48F7-AFB4-61414B26E841}"/>
              </a:ext>
            </a:extLst>
          </p:cNvPr>
          <p:cNvSpPr txBox="1"/>
          <p:nvPr/>
        </p:nvSpPr>
        <p:spPr>
          <a:xfrm>
            <a:off x="8111330" y="1564429"/>
            <a:ext cx="1640449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ABDUL FATEH</a:t>
            </a:r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049B4D-14D3-4EBB-B0AD-A4BE4C136E58}"/>
              </a:ext>
            </a:extLst>
          </p:cNvPr>
          <p:cNvSpPr txBox="1"/>
          <p:nvPr/>
        </p:nvSpPr>
        <p:spPr>
          <a:xfrm>
            <a:off x="10156699" y="1564429"/>
            <a:ext cx="1975284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MEHTAB TALPUR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955090-E87B-41DF-B5F9-2F676D0D45F4}"/>
              </a:ext>
            </a:extLst>
          </p:cNvPr>
          <p:cNvSpPr txBox="1"/>
          <p:nvPr/>
        </p:nvSpPr>
        <p:spPr>
          <a:xfrm>
            <a:off x="262543" y="1564429"/>
            <a:ext cx="1570237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ASIFA GHORI</a:t>
            </a:r>
            <a:endParaRPr lang="de-DE" altLang="de-DE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C37501-9DA4-432E-82D4-DD267AC62F06}"/>
              </a:ext>
            </a:extLst>
          </p:cNvPr>
          <p:cNvSpPr txBox="1"/>
          <p:nvPr/>
        </p:nvSpPr>
        <p:spPr>
          <a:xfrm>
            <a:off x="2347372" y="1564429"/>
            <a:ext cx="1826141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KULSOM IQBAL</a:t>
            </a:r>
            <a:endParaRPr lang="de-DE" altLang="de-DE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B08C9B5-ABA4-4234-AB60-76C647A098EE}"/>
              </a:ext>
            </a:extLst>
          </p:cNvPr>
          <p:cNvSpPr txBox="1"/>
          <p:nvPr/>
        </p:nvSpPr>
        <p:spPr>
          <a:xfrm>
            <a:off x="4139222" y="6191504"/>
            <a:ext cx="3913572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/>
              <a:t>Subject Cordinator </a:t>
            </a:r>
            <a:r>
              <a:rPr lang="de-DE" altLang="de-DE" b="1" dirty="0" smtClean="0"/>
              <a:t>of Subject Urdu </a:t>
            </a:r>
            <a:endParaRPr lang="de-DE" altLang="de-DE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5A9C6E-5DCB-4164-A02A-B7DEA9BBB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0626" y="2223722"/>
            <a:ext cx="2970746" cy="3069771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266649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136792" y="5790"/>
            <a:ext cx="2837902" cy="3877516"/>
          </a:xfrm>
          <a:prstGeom prst="flowChartAlternateProcess">
            <a:avLst/>
          </a:prstGeom>
          <a:blipFill>
            <a:blip r:embed="rId2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3" name="Flowchart: Alternate Process 2"/>
          <p:cNvSpPr/>
          <p:nvPr/>
        </p:nvSpPr>
        <p:spPr>
          <a:xfrm rot="16200000">
            <a:off x="630819" y="3375950"/>
            <a:ext cx="2747060" cy="4132162"/>
          </a:xfrm>
          <a:prstGeom prst="flowChartAlternateProcess">
            <a:avLst/>
          </a:prstGeom>
          <a:blipFill dpi="0" rotWithShape="0">
            <a:blip r:embed="rId3"/>
            <a:srcRect/>
            <a:stretch>
              <a:fillRect l="-95" t="-37147" r="-95" b="-37147"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9182582" y="2916825"/>
            <a:ext cx="3009418" cy="3898736"/>
          </a:xfrm>
          <a:prstGeom prst="flowChartAlternateProcess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5" name="Flowchart: Alternate Process 4"/>
          <p:cNvSpPr/>
          <p:nvPr/>
        </p:nvSpPr>
        <p:spPr>
          <a:xfrm rot="16200000">
            <a:off x="8700302" y="-692551"/>
            <a:ext cx="2747060" cy="4132162"/>
          </a:xfrm>
          <a:prstGeom prst="flowChartAlternateProcess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6" name="Flowchart: Alternate Process 5"/>
          <p:cNvSpPr/>
          <p:nvPr/>
        </p:nvSpPr>
        <p:spPr>
          <a:xfrm rot="16200000">
            <a:off x="4683894" y="1562579"/>
            <a:ext cx="2747060" cy="3711622"/>
          </a:xfrm>
          <a:prstGeom prst="flowChartAlternateProcess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 rot="16200000">
            <a:off x="6725862" y="4347257"/>
            <a:ext cx="1855809" cy="2930325"/>
          </a:xfrm>
          <a:prstGeom prst="flowChartAlternateProcess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 rot="16200000">
            <a:off x="3631563" y="-477457"/>
            <a:ext cx="1855809" cy="2930325"/>
          </a:xfrm>
          <a:prstGeom prst="flowChartAlternateProcess">
            <a:avLst/>
          </a:prstGeom>
          <a:blipFill dpi="0" rotWithShape="0">
            <a:blip r:embed="rId8"/>
            <a:srcRect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10" name="Flowchart: Alternate Process 9"/>
          <p:cNvSpPr/>
          <p:nvPr/>
        </p:nvSpPr>
        <p:spPr>
          <a:xfrm rot="16200000">
            <a:off x="6077683" y="249819"/>
            <a:ext cx="1890534" cy="1572231"/>
          </a:xfrm>
          <a:prstGeom prst="flowChartAlternateProcess">
            <a:avLst/>
          </a:prstGeom>
          <a:blipFill dpi="0" rotWithShape="0">
            <a:blip r:embed="rId9"/>
            <a:srcRect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11" name="Flowchart: Alternate Process 10"/>
          <p:cNvSpPr/>
          <p:nvPr/>
        </p:nvSpPr>
        <p:spPr>
          <a:xfrm rot="16200000">
            <a:off x="4176536" y="4967470"/>
            <a:ext cx="1890534" cy="1689898"/>
          </a:xfrm>
          <a:prstGeom prst="flowChartAlternateProcess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73152" tIns="73152" rIns="73152" bIns="73152" numCol="1" rtlCol="0" anchor="ctr"/>
          <a:lstStyle/>
          <a:p>
            <a:r>
              <a:rPr lang="en-US" sz="3600" kern="0" dirty="0" smtClean="0">
                <a:solidFill>
                  <a:schemeClr val="tx1"/>
                </a:solidFill>
                <a:latin typeface="+mj-lt"/>
              </a:rPr>
              <a:t>URDU</a:t>
            </a:r>
            <a:endParaRPr lang="en-US" sz="1000" kern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 rot="16200000">
            <a:off x="7594917" y="3314221"/>
            <a:ext cx="1890534" cy="1064865"/>
          </a:xfrm>
          <a:prstGeom prst="flowChartAlternateProcess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13" name="Flowchart: Alternate Process 12"/>
          <p:cNvSpPr/>
          <p:nvPr/>
        </p:nvSpPr>
        <p:spPr>
          <a:xfrm rot="16200000">
            <a:off x="2700000" y="2568614"/>
            <a:ext cx="1890534" cy="970343"/>
          </a:xfrm>
          <a:prstGeom prst="flowChartAlternateProcess">
            <a:avLst/>
          </a:prstGeom>
          <a:blipFill dpi="0" rotWithShape="0">
            <a:blip r:embed="rId10"/>
            <a:srcRect/>
            <a:stretch>
              <a:fillRect l="1769" t="-62350" r="1769" b="-66158"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76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1762" y="1469984"/>
            <a:ext cx="10174147" cy="5109091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/>
            <a:r>
              <a:rPr lang="en-US" sz="16600" kern="0" dirty="0" smtClean="0">
                <a:ln w="10160">
                  <a:noFill/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xmlns="" val="9660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E18B07EE-A45E-4446-A223-5B883B13E13D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17470" name="think-cell Slide" r:id="rId5" imgW="360" imgH="360" progId="">
              <p:embed/>
            </p:oleObj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A8813BB-D448-4521-9F33-B74EFDC2BCD9}"/>
              </a:ext>
            </a:extLst>
          </p:cNvPr>
          <p:cNvSpPr/>
          <p:nvPr/>
        </p:nvSpPr>
        <p:spPr>
          <a:xfrm>
            <a:off x="5425440" y="1470660"/>
            <a:ext cx="5109131" cy="3550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26F08B3-37B7-4D5C-80DD-85ECEA54CD23}"/>
              </a:ext>
            </a:extLst>
          </p:cNvPr>
          <p:cNvSpPr/>
          <p:nvPr/>
        </p:nvSpPr>
        <p:spPr>
          <a:xfrm>
            <a:off x="5500914" y="1229461"/>
            <a:ext cx="6691086" cy="40333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CD49EC-E6A4-4053-A5B4-CB9DBB8C3F88}"/>
              </a:ext>
            </a:extLst>
          </p:cNvPr>
          <p:cNvSpPr txBox="1"/>
          <p:nvPr/>
        </p:nvSpPr>
        <p:spPr>
          <a:xfrm>
            <a:off x="6757080" y="1389222"/>
            <a:ext cx="3071601" cy="861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800" dirty="0" smtClean="0">
                <a:solidFill>
                  <a:schemeClr val="accent5"/>
                </a:solidFill>
              </a:rPr>
              <a:t>Cluster Hub Head:</a:t>
            </a:r>
          </a:p>
          <a:p>
            <a:endParaRPr lang="de-DE" altLang="de-DE" sz="2800" dirty="0" smtClean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19" y="2758440"/>
            <a:ext cx="4379767" cy="1107996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en-US" sz="3600" dirty="0">
                <a:latin typeface="+mj-lt"/>
              </a:rPr>
              <a:t>Cluster Hub School</a:t>
            </a:r>
            <a:r>
              <a:rPr lang="en-US" sz="7200" dirty="0">
                <a:latin typeface="+mj-lt"/>
              </a:rPr>
              <a:t> </a:t>
            </a:r>
            <a:endParaRPr lang="en-US" sz="3600" kern="0" dirty="0" smtClean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C77203D-3153-48DC-8594-E6178C5E2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5036" y="3019559"/>
            <a:ext cx="2994818" cy="2002019"/>
          </a:xfrm>
          <a:prstGeom prst="ellipse">
            <a:avLst/>
          </a:prstGeom>
          <a:ln w="22225">
            <a:solidFill>
              <a:schemeClr val="bg2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CD49EC-E6A4-4053-A5B4-CB9DBB8C3F88}"/>
              </a:ext>
            </a:extLst>
          </p:cNvPr>
          <p:cNvSpPr txBox="1"/>
          <p:nvPr/>
        </p:nvSpPr>
        <p:spPr>
          <a:xfrm>
            <a:off x="5634012" y="5262779"/>
            <a:ext cx="5317738" cy="129266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numCol="1" rtlCol="0">
            <a:spAutoFit/>
          </a:bodyPr>
          <a:lstStyle/>
          <a:p>
            <a:endParaRPr lang="de-DE" altLang="de-DE" sz="2800" dirty="0" smtClean="0">
              <a:solidFill>
                <a:schemeClr val="accent5"/>
              </a:solidFill>
            </a:endParaRPr>
          </a:p>
          <a:p>
            <a:r>
              <a:rPr lang="de-DE" altLang="de-DE" sz="2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Madam Gulafshan Bhatti Sahiba</a:t>
            </a:r>
            <a:r>
              <a:rPr lang="de-DE" altLang="de-DE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/>
            </a:r>
            <a:br>
              <a:rPr lang="de-DE" altLang="de-DE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endParaRPr lang="de-DE" altLang="de-DE" sz="2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F7833B0-BA71-4453-853F-974C3C7535A2}"/>
              </a:ext>
            </a:extLst>
          </p:cNvPr>
          <p:cNvSpPr txBox="1"/>
          <p:nvPr/>
        </p:nvSpPr>
        <p:spPr>
          <a:xfrm>
            <a:off x="330492" y="323157"/>
            <a:ext cx="11861508" cy="738664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800" dirty="0" smtClean="0">
                <a:latin typeface="+mj-lt"/>
              </a:rPr>
              <a:t>REHMANI KHATIJA KHUWAJA GOVERNMENT GIRLS HIGH SCHOOL</a:t>
            </a:r>
          </a:p>
          <a:p>
            <a:r>
              <a:rPr lang="de-DE" altLang="de-DE" sz="2000" dirty="0" smtClean="0">
                <a:latin typeface="+mj-lt"/>
              </a:rPr>
              <a:t>				TANDO MUHAMMAD KHAN</a:t>
            </a:r>
            <a:endParaRPr lang="de-DE" altLang="de-DE" sz="2000" dirty="0">
              <a:latin typeface="+mj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157766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4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E18B07EE-A45E-4446-A223-5B883B13E13D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39963" name="think-cell Slide" r:id="rId5" imgW="360" imgH="360" progId="">
              <p:embed/>
            </p:oleObj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A8813BB-D448-4521-9F33-B74EFDC2BCD9}"/>
              </a:ext>
            </a:extLst>
          </p:cNvPr>
          <p:cNvSpPr/>
          <p:nvPr/>
        </p:nvSpPr>
        <p:spPr>
          <a:xfrm>
            <a:off x="5425440" y="1470660"/>
            <a:ext cx="5109131" cy="3550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26F08B3-37B7-4D5C-80DD-85ECEA54CD23}"/>
              </a:ext>
            </a:extLst>
          </p:cNvPr>
          <p:cNvSpPr/>
          <p:nvPr/>
        </p:nvSpPr>
        <p:spPr>
          <a:xfrm>
            <a:off x="5500914" y="1229461"/>
            <a:ext cx="6691086" cy="40333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CD49EC-E6A4-4053-A5B4-CB9DBB8C3F88}"/>
              </a:ext>
            </a:extLst>
          </p:cNvPr>
          <p:cNvSpPr txBox="1"/>
          <p:nvPr/>
        </p:nvSpPr>
        <p:spPr>
          <a:xfrm>
            <a:off x="6757080" y="1389222"/>
            <a:ext cx="3071601" cy="861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800" dirty="0" smtClean="0">
                <a:solidFill>
                  <a:schemeClr val="accent5"/>
                </a:solidFill>
              </a:rPr>
              <a:t>Cluster Cell Head:</a:t>
            </a:r>
          </a:p>
          <a:p>
            <a:endParaRPr lang="de-DE" altLang="de-DE" sz="2800" dirty="0" smtClean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19" y="2758440"/>
            <a:ext cx="4379767" cy="1107996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en-US" sz="3600" dirty="0">
                <a:latin typeface="+mj-lt"/>
              </a:rPr>
              <a:t>Cluster </a:t>
            </a:r>
            <a:r>
              <a:rPr lang="en-US" sz="3600" dirty="0" smtClean="0">
                <a:latin typeface="+mj-lt"/>
              </a:rPr>
              <a:t>Cell </a:t>
            </a:r>
            <a:r>
              <a:rPr lang="en-US" sz="3600" dirty="0">
                <a:latin typeface="+mj-lt"/>
              </a:rPr>
              <a:t>School</a:t>
            </a:r>
            <a:r>
              <a:rPr lang="en-US" sz="7200" dirty="0">
                <a:latin typeface="+mj-lt"/>
              </a:rPr>
              <a:t> </a:t>
            </a:r>
            <a:endParaRPr lang="en-US" sz="3600" kern="0" dirty="0" smtClean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C77203D-3153-48DC-8594-E6178C5E2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5036" y="3022296"/>
            <a:ext cx="2994818" cy="1996545"/>
          </a:xfrm>
          <a:prstGeom prst="ellipse">
            <a:avLst/>
          </a:prstGeom>
          <a:ln w="22225">
            <a:solidFill>
              <a:schemeClr val="bg2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CD49EC-E6A4-4053-A5B4-CB9DBB8C3F88}"/>
              </a:ext>
            </a:extLst>
          </p:cNvPr>
          <p:cNvSpPr txBox="1"/>
          <p:nvPr/>
        </p:nvSpPr>
        <p:spPr>
          <a:xfrm>
            <a:off x="5634012" y="5262779"/>
            <a:ext cx="4949047" cy="129266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numCol="1" rtlCol="0">
            <a:spAutoFit/>
          </a:bodyPr>
          <a:lstStyle/>
          <a:p>
            <a:endParaRPr lang="de-DE" altLang="de-DE" sz="2800" dirty="0" smtClean="0">
              <a:solidFill>
                <a:schemeClr val="accent5"/>
              </a:solidFill>
            </a:endParaRPr>
          </a:p>
          <a:p>
            <a:r>
              <a:rPr lang="de-DE" altLang="de-DE" sz="2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Madam Gulajan Bhatti Sahiba</a:t>
            </a:r>
            <a:r>
              <a:rPr lang="de-DE" altLang="de-DE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/>
            </a:r>
            <a:br>
              <a:rPr lang="de-DE" altLang="de-DE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endParaRPr lang="de-DE" altLang="de-DE" sz="2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F7833B0-BA71-4453-853F-974C3C7535A2}"/>
              </a:ext>
            </a:extLst>
          </p:cNvPr>
          <p:cNvSpPr txBox="1"/>
          <p:nvPr/>
        </p:nvSpPr>
        <p:spPr>
          <a:xfrm>
            <a:off x="330492" y="323157"/>
            <a:ext cx="11861508" cy="738664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800" dirty="0" smtClean="0">
                <a:latin typeface="+mj-lt"/>
              </a:rPr>
              <a:t>		GOVERNMENT GIRLS (PROV) HIGH SCHOOL</a:t>
            </a:r>
          </a:p>
          <a:p>
            <a:r>
              <a:rPr lang="de-DE" altLang="de-DE" sz="2000" dirty="0" smtClean="0">
                <a:latin typeface="+mj-lt"/>
              </a:rPr>
              <a:t>				TANDO MUHAMMAD KHAN</a:t>
            </a:r>
            <a:endParaRPr lang="de-DE" altLang="de-DE" sz="2000" dirty="0">
              <a:latin typeface="+mj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46570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4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Hexagon 30"/>
          <p:cNvSpPr/>
          <p:nvPr/>
        </p:nvSpPr>
        <p:spPr>
          <a:xfrm>
            <a:off x="1082040" y="1899317"/>
            <a:ext cx="3099009" cy="2443136"/>
          </a:xfrm>
          <a:prstGeom prst="hexagon">
            <a:avLst/>
          </a:prstGeom>
          <a:gradFill>
            <a:gsLst>
              <a:gs pos="69000">
                <a:schemeClr val="accent1">
                  <a:lumMod val="50000"/>
                </a:schemeClr>
              </a:gs>
              <a:gs pos="0">
                <a:schemeClr val="tx1">
                  <a:lumMod val="25000"/>
                </a:schemeClr>
              </a:gs>
              <a:gs pos="98000">
                <a:schemeClr val="tx1">
                  <a:lumMod val="75000"/>
                </a:schemeClr>
              </a:gs>
              <a:gs pos="98000">
                <a:schemeClr val="tx1">
                  <a:lumMod val="50000"/>
                </a:schemeClr>
              </a:gs>
            </a:gsLst>
            <a:lin ang="0" scaled="1"/>
          </a:gradFill>
          <a:ln w="9525">
            <a:solidFill>
              <a:schemeClr val="bg1">
                <a:alpha val="63000"/>
              </a:schemeClr>
            </a:solidFill>
          </a:ln>
          <a:effectLst>
            <a:outerShdw blurRad="50800" dist="50800" dir="5400000" algn="ctr" rotWithShape="0">
              <a:schemeClr val="tx1">
                <a:lumMod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de-DE" altLang="de-DE" sz="4200" dirty="0">
                <a:latin typeface="+mj-lt"/>
              </a:rPr>
              <a:t>Feeder Schools</a:t>
            </a:r>
            <a:endParaRPr lang="en-US" sz="4200" kern="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Hexagon 2"/>
          <p:cNvSpPr/>
          <p:nvPr/>
        </p:nvSpPr>
        <p:spPr>
          <a:xfrm>
            <a:off x="6169867" y="720003"/>
            <a:ext cx="1696296" cy="1286652"/>
          </a:xfrm>
          <a:prstGeom prst="hexagon">
            <a:avLst/>
          </a:prstGeom>
          <a:solidFill>
            <a:schemeClr val="bg1">
              <a:lumMod val="40000"/>
              <a:lumOff val="6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sz="2200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GBLS Jadeed (N)</a:t>
            </a:r>
            <a:endParaRPr lang="en-US" sz="2200" kern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Hexagon 3"/>
          <p:cNvSpPr/>
          <p:nvPr/>
        </p:nvSpPr>
        <p:spPr>
          <a:xfrm>
            <a:off x="9073166" y="5059243"/>
            <a:ext cx="1517764" cy="1286652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GBELS Millat (N) Urdu</a:t>
            </a:r>
          </a:p>
        </p:txBody>
      </p:sp>
      <p:sp>
        <p:nvSpPr>
          <p:cNvPr id="5" name="Hexagon 4"/>
          <p:cNvSpPr/>
          <p:nvPr/>
        </p:nvSpPr>
        <p:spPr>
          <a:xfrm>
            <a:off x="4715898" y="117855"/>
            <a:ext cx="1517764" cy="1286652"/>
          </a:xfrm>
          <a:prstGeom prst="hexagon">
            <a:avLst/>
          </a:prstGeom>
          <a:solidFill>
            <a:srgbClr val="FFE285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sz="2000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GBPS Islamia Urdu </a:t>
            </a:r>
            <a:endParaRPr lang="en-US" sz="2000" kern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Hexagon 5"/>
          <p:cNvSpPr/>
          <p:nvPr/>
        </p:nvSpPr>
        <p:spPr>
          <a:xfrm>
            <a:off x="4715898" y="1516159"/>
            <a:ext cx="1665188" cy="1329186"/>
          </a:xfrm>
          <a:prstGeom prst="hexagon">
            <a:avLst/>
          </a:prstGeom>
          <a:solidFill>
            <a:srgbClr val="A86ED4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GBPS Muslim Gharibabad  </a:t>
            </a:r>
          </a:p>
        </p:txBody>
      </p:sp>
      <p:sp>
        <p:nvSpPr>
          <p:cNvPr id="7" name="Hexagon 6"/>
          <p:cNvSpPr/>
          <p:nvPr/>
        </p:nvSpPr>
        <p:spPr>
          <a:xfrm>
            <a:off x="9123571" y="3557872"/>
            <a:ext cx="1517764" cy="1286652"/>
          </a:xfrm>
          <a:prstGeom prst="hexagon">
            <a:avLst/>
          </a:prstGeom>
          <a:solidFill>
            <a:srgbClr val="0070C0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r>
              <a:rPr lang="en-US" sz="2000" kern="0" dirty="0">
                <a:solidFill>
                  <a:schemeClr val="tx1">
                    <a:lumMod val="90000"/>
                  </a:schemeClr>
                </a:solidFill>
                <a:latin typeface="+mj-lt"/>
              </a:rPr>
              <a:t>GBPS B&amp;R Colony</a:t>
            </a:r>
          </a:p>
        </p:txBody>
      </p:sp>
      <p:sp>
        <p:nvSpPr>
          <p:cNvPr id="8" name="Hexagon 7"/>
          <p:cNvSpPr/>
          <p:nvPr/>
        </p:nvSpPr>
        <p:spPr>
          <a:xfrm>
            <a:off x="6206215" y="2159485"/>
            <a:ext cx="1659948" cy="1371720"/>
          </a:xfrm>
          <a:prstGeom prst="hexagon">
            <a:avLst/>
          </a:prstGeom>
          <a:solidFill>
            <a:srgbClr val="496367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r>
              <a:rPr lang="en-US" sz="1400" kern="0" dirty="0">
                <a:solidFill>
                  <a:schemeClr val="tx2">
                    <a:lumMod val="95000"/>
                  </a:schemeClr>
                </a:solidFill>
                <a:latin typeface="+mj-lt"/>
              </a:rPr>
              <a:t>GGLSS </a:t>
            </a:r>
            <a:r>
              <a:rPr lang="en-US" sz="1400" kern="0" dirty="0" smtClean="0">
                <a:solidFill>
                  <a:schemeClr val="tx2">
                    <a:lumMod val="95000"/>
                  </a:schemeClr>
                </a:solidFill>
                <a:latin typeface="+mj-lt"/>
              </a:rPr>
              <a:t>Rias </a:t>
            </a:r>
            <a:r>
              <a:rPr lang="en-US" sz="1400" kern="0" dirty="0">
                <a:solidFill>
                  <a:schemeClr val="tx2">
                    <a:lumMod val="95000"/>
                  </a:schemeClr>
                </a:solidFill>
                <a:latin typeface="+mj-lt"/>
              </a:rPr>
              <a:t>Abdul </a:t>
            </a:r>
            <a:r>
              <a:rPr lang="en-US" sz="1400" kern="0" dirty="0" smtClean="0">
                <a:solidFill>
                  <a:schemeClr val="tx2">
                    <a:lumMod val="95000"/>
                  </a:schemeClr>
                </a:solidFill>
                <a:latin typeface="+mj-lt"/>
              </a:rPr>
              <a:t>Rahman </a:t>
            </a:r>
            <a:r>
              <a:rPr lang="en-US" sz="1400" kern="0" dirty="0">
                <a:solidFill>
                  <a:schemeClr val="tx2">
                    <a:lumMod val="95000"/>
                  </a:schemeClr>
                </a:solidFill>
                <a:latin typeface="+mj-lt"/>
              </a:rPr>
              <a:t>Bhatti Mohalla</a:t>
            </a:r>
          </a:p>
        </p:txBody>
      </p:sp>
      <p:sp>
        <p:nvSpPr>
          <p:cNvPr id="9" name="Hexagon 8"/>
          <p:cNvSpPr/>
          <p:nvPr/>
        </p:nvSpPr>
        <p:spPr>
          <a:xfrm>
            <a:off x="4770422" y="2951680"/>
            <a:ext cx="1666450" cy="1286652"/>
          </a:xfrm>
          <a:prstGeom prst="hexagon">
            <a:avLst/>
          </a:prstGeom>
          <a:solidFill>
            <a:srgbClr val="963A4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sz="2000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GG(P)H School</a:t>
            </a:r>
            <a:endParaRPr lang="en-US" sz="2000" kern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10400509" y="1386833"/>
            <a:ext cx="1568169" cy="1296170"/>
          </a:xfrm>
          <a:prstGeom prst="hexagon">
            <a:avLst/>
          </a:prstGeom>
          <a:solidFill>
            <a:schemeClr val="bg1">
              <a:lumMod val="40000"/>
              <a:lumOff val="6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sz="2000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GGPS Gharibabad (</a:t>
            </a:r>
            <a:r>
              <a:rPr lang="en-US" sz="2000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Girls)</a:t>
            </a:r>
          </a:p>
        </p:txBody>
      </p:sp>
      <p:sp>
        <p:nvSpPr>
          <p:cNvPr id="14" name="Hexagon 13"/>
          <p:cNvSpPr/>
          <p:nvPr/>
        </p:nvSpPr>
        <p:spPr>
          <a:xfrm>
            <a:off x="7712847" y="2883120"/>
            <a:ext cx="1568169" cy="1296170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GGPS Barrage </a:t>
            </a:r>
            <a:r>
              <a:rPr lang="en-US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Colon</a:t>
            </a:r>
            <a:r>
              <a:rPr lang="en-US" sz="700" kern="0" dirty="0" smtClean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5" name="Hexagon 14"/>
          <p:cNvSpPr/>
          <p:nvPr/>
        </p:nvSpPr>
        <p:spPr>
          <a:xfrm>
            <a:off x="9022761" y="701256"/>
            <a:ext cx="1568169" cy="1296170"/>
          </a:xfrm>
          <a:prstGeom prst="hexagon">
            <a:avLst/>
          </a:prstGeom>
          <a:solidFill>
            <a:srgbClr val="FFE285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GBPS </a:t>
            </a:r>
            <a:r>
              <a:rPr lang="en-US" sz="1400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Karmabad </a:t>
            </a:r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Colony</a:t>
            </a:r>
          </a:p>
        </p:txBody>
      </p:sp>
      <p:sp>
        <p:nvSpPr>
          <p:cNvPr id="16" name="Hexagon 15"/>
          <p:cNvSpPr/>
          <p:nvPr/>
        </p:nvSpPr>
        <p:spPr>
          <a:xfrm>
            <a:off x="9073166" y="2109903"/>
            <a:ext cx="1568169" cy="1296170"/>
          </a:xfrm>
          <a:prstGeom prst="hexagon">
            <a:avLst/>
          </a:prstGeom>
          <a:solidFill>
            <a:srgbClr val="A86ED4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GBPS Barrage Colony</a:t>
            </a:r>
          </a:p>
        </p:txBody>
      </p:sp>
      <p:sp>
        <p:nvSpPr>
          <p:cNvPr id="17" name="Hexagon 16"/>
          <p:cNvSpPr/>
          <p:nvPr/>
        </p:nvSpPr>
        <p:spPr>
          <a:xfrm>
            <a:off x="7678617" y="1386833"/>
            <a:ext cx="1568169" cy="1296170"/>
          </a:xfrm>
          <a:prstGeom prst="hexagon">
            <a:avLst/>
          </a:prstGeom>
          <a:solidFill>
            <a:srgbClr val="0070C0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r>
              <a:rPr lang="en-US" sz="2000" kern="0" dirty="0">
                <a:solidFill>
                  <a:schemeClr val="tx2">
                    <a:lumMod val="85000"/>
                  </a:schemeClr>
                </a:solidFill>
                <a:latin typeface="+mj-lt"/>
              </a:rPr>
              <a:t>GGCHS Dollah Jo </a:t>
            </a:r>
            <a:r>
              <a:rPr lang="en-US" sz="2000" kern="0" dirty="0" err="1">
                <a:solidFill>
                  <a:schemeClr val="tx2">
                    <a:lumMod val="85000"/>
                  </a:schemeClr>
                </a:solidFill>
                <a:latin typeface="+mj-lt"/>
              </a:rPr>
              <a:t>Pir</a:t>
            </a:r>
            <a:r>
              <a:rPr lang="en-US" sz="2000" kern="0" dirty="0">
                <a:solidFill>
                  <a:schemeClr val="tx2">
                    <a:lumMod val="85000"/>
                  </a:schemeClr>
                </a:solidFill>
                <a:latin typeface="+mj-lt"/>
              </a:rPr>
              <a:t> </a:t>
            </a:r>
            <a:endParaRPr lang="en-US" sz="2000" kern="0" dirty="0" smtClean="0">
              <a:solidFill>
                <a:schemeClr val="tx2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10453848" y="2843685"/>
            <a:ext cx="1568169" cy="1296170"/>
          </a:xfrm>
          <a:prstGeom prst="hexagon">
            <a:avLst/>
          </a:prstGeom>
          <a:solidFill>
            <a:srgbClr val="496367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sz="1600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GBPS Gharib Abad Mohalla II</a:t>
            </a:r>
          </a:p>
        </p:txBody>
      </p:sp>
      <p:sp>
        <p:nvSpPr>
          <p:cNvPr id="19" name="Hexagon 18"/>
          <p:cNvSpPr/>
          <p:nvPr/>
        </p:nvSpPr>
        <p:spPr>
          <a:xfrm>
            <a:off x="5052222" y="5721190"/>
            <a:ext cx="1568169" cy="1296170"/>
          </a:xfrm>
          <a:prstGeom prst="hexagon">
            <a:avLst/>
          </a:prstGeom>
          <a:solidFill>
            <a:srgbClr val="963A4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sz="2400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GBPS </a:t>
            </a:r>
            <a:r>
              <a:rPr lang="en-US" sz="2000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Talpur Colony </a:t>
            </a:r>
            <a:endParaRPr lang="en-US" sz="2000" kern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6345474" y="3691539"/>
            <a:ext cx="1557037" cy="1240137"/>
          </a:xfrm>
          <a:prstGeom prst="hexagon">
            <a:avLst/>
          </a:prstGeom>
          <a:solidFill>
            <a:srgbClr val="FFE285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sz="1600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GBPS </a:t>
            </a:r>
            <a:r>
              <a:rPr lang="en-US" sz="1600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Shaheed Benazir Bhutto </a:t>
            </a:r>
            <a:endParaRPr lang="en-US" sz="1600" kern="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7678617" y="-2668"/>
            <a:ext cx="1557037" cy="1240137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GGPS Barrage </a:t>
            </a:r>
            <a:r>
              <a:rPr lang="en-US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Colon</a:t>
            </a:r>
            <a:r>
              <a:rPr lang="en-US" sz="700" kern="0" dirty="0" smtClean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4" name="Hexagon 23"/>
          <p:cNvSpPr/>
          <p:nvPr/>
        </p:nvSpPr>
        <p:spPr>
          <a:xfrm>
            <a:off x="7754793" y="4383350"/>
            <a:ext cx="1557037" cy="1240137"/>
          </a:xfrm>
          <a:prstGeom prst="hexagon">
            <a:avLst/>
          </a:prstGeom>
          <a:solidFill>
            <a:schemeClr val="bg1">
              <a:lumMod val="40000"/>
              <a:lumOff val="6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sz="2000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GBPS Main School</a:t>
            </a:r>
          </a:p>
        </p:txBody>
      </p:sp>
      <p:sp>
        <p:nvSpPr>
          <p:cNvPr id="25" name="Hexagon 24"/>
          <p:cNvSpPr/>
          <p:nvPr/>
        </p:nvSpPr>
        <p:spPr>
          <a:xfrm>
            <a:off x="6381086" y="5075161"/>
            <a:ext cx="1557037" cy="1240137"/>
          </a:xfrm>
          <a:prstGeom prst="hexagon">
            <a:avLst/>
          </a:prstGeom>
          <a:solidFill>
            <a:srgbClr val="A86ED4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GGPS </a:t>
            </a:r>
            <a:r>
              <a:rPr lang="en-US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Alam  </a:t>
            </a:r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Khan </a:t>
            </a:r>
            <a:r>
              <a:rPr lang="en-US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Talpur</a:t>
            </a:r>
            <a:endParaRPr lang="en-US" kern="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4937922" y="4347478"/>
            <a:ext cx="1620556" cy="1240137"/>
          </a:xfrm>
          <a:prstGeom prst="hexagon">
            <a:avLst/>
          </a:prstGeom>
          <a:solidFill>
            <a:srgbClr val="0070C0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GGPS Bhatti Mohalla (Girls) </a:t>
            </a:r>
          </a:p>
        </p:txBody>
      </p:sp>
      <p:sp>
        <p:nvSpPr>
          <p:cNvPr id="27" name="Hexagon 26"/>
          <p:cNvSpPr/>
          <p:nvPr/>
        </p:nvSpPr>
        <p:spPr>
          <a:xfrm>
            <a:off x="7754793" y="5777223"/>
            <a:ext cx="1557037" cy="1240137"/>
          </a:xfrm>
          <a:prstGeom prst="hexagon">
            <a:avLst/>
          </a:prstGeom>
          <a:solidFill>
            <a:srgbClr val="496367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kern="0" dirty="0">
                <a:solidFill>
                  <a:schemeClr val="bg1">
                    <a:lumMod val="40000"/>
                    <a:lumOff val="60000"/>
                  </a:schemeClr>
                </a:solidFill>
                <a:latin typeface="+mj-lt"/>
              </a:rPr>
              <a:t>GGPS Soomra Mohalla </a:t>
            </a:r>
            <a:endParaRPr lang="en-US" kern="0" dirty="0" smtClean="0">
              <a:solidFill>
                <a:schemeClr val="bg1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10400509" y="4347478"/>
            <a:ext cx="1557037" cy="1240137"/>
          </a:xfrm>
          <a:prstGeom prst="hexagon">
            <a:avLst/>
          </a:prstGeom>
          <a:solidFill>
            <a:srgbClr val="963A4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r>
              <a:rPr lang="en-US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GBPS Alam Khan Talpu</a:t>
            </a:r>
            <a:r>
              <a:rPr lang="en-US" sz="2400" kern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</a:t>
            </a:r>
            <a:r>
              <a:rPr lang="en-US" sz="2400" kern="0" dirty="0" smtClean="0">
                <a:solidFill>
                  <a:schemeClr val="tx1"/>
                </a:solidFill>
                <a:latin typeface="+mj-lt"/>
              </a:rPr>
              <a:t> </a:t>
            </a:r>
            <a:endParaRPr lang="en-US" sz="2400" kern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10400509" y="-49183"/>
            <a:ext cx="1517764" cy="1286652"/>
          </a:xfrm>
          <a:prstGeom prst="hexagon">
            <a:avLst/>
          </a:prstGeom>
          <a:solidFill>
            <a:srgbClr val="0070C0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endParaRPr lang="en-US" sz="2000" kern="0" dirty="0">
              <a:solidFill>
                <a:schemeClr val="tx1">
                  <a:lumMod val="90000"/>
                </a:schemeClr>
              </a:solidFill>
              <a:latin typeface="+mj-lt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6420359" y="6504017"/>
            <a:ext cx="1517764" cy="1286652"/>
          </a:xfrm>
          <a:prstGeom prst="hexagon">
            <a:avLst/>
          </a:prstGeom>
          <a:solidFill>
            <a:srgbClr val="0070C0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endParaRPr lang="en-US" sz="2000" kern="0" dirty="0">
              <a:solidFill>
                <a:schemeClr val="tx1">
                  <a:lumMod val="90000"/>
                </a:schemeClr>
              </a:solidFill>
              <a:latin typeface="+mj-lt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10425711" y="5777223"/>
            <a:ext cx="1517764" cy="1286652"/>
          </a:xfrm>
          <a:prstGeom prst="hexagon">
            <a:avLst/>
          </a:prstGeom>
          <a:solidFill>
            <a:srgbClr val="0070C0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endParaRPr lang="en-US" sz="2000" kern="0" dirty="0">
              <a:solidFill>
                <a:schemeClr val="tx1">
                  <a:lumMod val="90000"/>
                </a:schemeClr>
              </a:solidFill>
              <a:latin typeface="+mj-lt"/>
            </a:endParaRPr>
          </a:p>
        </p:txBody>
      </p:sp>
      <p:sp>
        <p:nvSpPr>
          <p:cNvPr id="35" name="Hexagon 34"/>
          <p:cNvSpPr/>
          <p:nvPr/>
        </p:nvSpPr>
        <p:spPr>
          <a:xfrm>
            <a:off x="9049228" y="6504017"/>
            <a:ext cx="1666450" cy="1286652"/>
          </a:xfrm>
          <a:prstGeom prst="hexagon">
            <a:avLst/>
          </a:prstGeom>
          <a:solidFill>
            <a:srgbClr val="963A4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2000" kern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6169867" y="-759260"/>
            <a:ext cx="1666450" cy="1286652"/>
          </a:xfrm>
          <a:prstGeom prst="hexagon">
            <a:avLst/>
          </a:prstGeom>
          <a:solidFill>
            <a:srgbClr val="963A4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2000" kern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8976871" y="-801794"/>
            <a:ext cx="1659948" cy="1371720"/>
          </a:xfrm>
          <a:prstGeom prst="hexagon">
            <a:avLst/>
          </a:prstGeom>
          <a:solidFill>
            <a:srgbClr val="496367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endParaRPr lang="en-US" sz="1400" kern="0" dirty="0">
              <a:solidFill>
                <a:schemeClr val="tx2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08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4380" y="-4953"/>
            <a:ext cx="2514469" cy="686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6001" y="-18620"/>
            <a:ext cx="2540000" cy="686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3999" y="-1"/>
            <a:ext cx="2260381" cy="684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xmlns="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20549" name="think-cell Slide" r:id="rId9" imgW="360" imgH="360" progId="">
              <p:embed/>
            </p:oleObj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9C22D2-90FE-454B-B032-E42C3279131E}"/>
              </a:ext>
            </a:extLst>
          </p:cNvPr>
          <p:cNvSpPr txBox="1"/>
          <p:nvPr/>
        </p:nvSpPr>
        <p:spPr>
          <a:xfrm>
            <a:off x="7215691" y="660755"/>
            <a:ext cx="4276812" cy="861774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 smtClean="0">
                <a:solidFill>
                  <a:srgbClr val="FDAF1F"/>
                </a:solidFill>
              </a:rPr>
              <a:t>NUMBER OF TRAINED</a:t>
            </a:r>
          </a:p>
          <a:p>
            <a:r>
              <a:rPr lang="de-DE" altLang="de-DE" sz="2800" spc="300" dirty="0" smtClean="0">
                <a:solidFill>
                  <a:srgbClr val="FDAF1F"/>
                </a:solidFill>
              </a:rPr>
              <a:t> TEACHERS </a:t>
            </a:r>
            <a:endParaRPr lang="de-DE" altLang="de-DE" sz="2800" spc="300" dirty="0">
              <a:solidFill>
                <a:srgbClr val="FDAF1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5DEB48-65FA-4BC4-93CC-B4752488B56B}"/>
              </a:ext>
            </a:extLst>
          </p:cNvPr>
          <p:cNvSpPr txBox="1"/>
          <p:nvPr/>
        </p:nvSpPr>
        <p:spPr>
          <a:xfrm>
            <a:off x="339623" y="5525212"/>
            <a:ext cx="1617238" cy="1077218"/>
          </a:xfrm>
          <a:prstGeom prst="rect">
            <a:avLst/>
          </a:prstGeom>
          <a:noFill/>
        </p:spPr>
        <p:txBody>
          <a:bodyPr wrap="none" rIns="127444" numCol="1" rtlCol="0">
            <a:spAutoFit/>
          </a:bodyPr>
          <a:lstStyle/>
          <a:p>
            <a:pPr algn="ctr"/>
            <a:r>
              <a:rPr lang="de-DE" altLang="de-DE" sz="3200" dirty="0" smtClean="0">
                <a:latin typeface="+mj-lt"/>
              </a:rPr>
              <a:t>MALES</a:t>
            </a:r>
          </a:p>
          <a:p>
            <a:pPr algn="ctr"/>
            <a:r>
              <a:rPr lang="de-DE" altLang="de-DE" sz="3200" dirty="0" smtClean="0">
                <a:latin typeface="+mj-lt"/>
              </a:rPr>
              <a:t>85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3330CA1-E163-4DBE-8B55-0B4AFDF403A3}"/>
              </a:ext>
            </a:extLst>
          </p:cNvPr>
          <p:cNvSpPr txBox="1"/>
          <p:nvPr/>
        </p:nvSpPr>
        <p:spPr>
          <a:xfrm>
            <a:off x="2382078" y="5648323"/>
            <a:ext cx="2066078" cy="1077218"/>
          </a:xfrm>
          <a:prstGeom prst="rect">
            <a:avLst/>
          </a:prstGeom>
          <a:noFill/>
        </p:spPr>
        <p:txBody>
          <a:bodyPr wrap="none" rIns="127444" numCol="1" rtlCol="0">
            <a:spAutoFit/>
          </a:bodyPr>
          <a:lstStyle/>
          <a:p>
            <a:pPr algn="ctr"/>
            <a:r>
              <a:rPr lang="de-DE" altLang="de-DE" sz="3200" dirty="0" smtClean="0">
                <a:latin typeface="+mj-lt"/>
              </a:rPr>
              <a:t>FEMALES</a:t>
            </a:r>
          </a:p>
          <a:p>
            <a:pPr algn="ctr"/>
            <a:r>
              <a:rPr lang="de-DE" altLang="de-DE" sz="3200" dirty="0" smtClean="0">
                <a:latin typeface="+mj-lt"/>
              </a:rPr>
              <a:t>90</a:t>
            </a:r>
            <a:endParaRPr lang="de-DE" altLang="de-DE" sz="44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8DA940D-F95D-4E8D-BA9E-C4BAAFC44EE6}"/>
              </a:ext>
            </a:extLst>
          </p:cNvPr>
          <p:cNvSpPr txBox="1"/>
          <p:nvPr/>
        </p:nvSpPr>
        <p:spPr>
          <a:xfrm>
            <a:off x="4870944" y="5623754"/>
            <a:ext cx="1588384" cy="1077218"/>
          </a:xfrm>
          <a:prstGeom prst="rect">
            <a:avLst/>
          </a:prstGeom>
          <a:noFill/>
        </p:spPr>
        <p:txBody>
          <a:bodyPr wrap="none" rIns="127444" numCol="1" rtlCol="0">
            <a:spAutoFit/>
          </a:bodyPr>
          <a:lstStyle/>
          <a:p>
            <a:pPr algn="ctr"/>
            <a:r>
              <a:rPr lang="de-DE" altLang="de-DE" sz="3200" dirty="0" smtClean="0">
                <a:latin typeface="+mj-lt"/>
              </a:rPr>
              <a:t>TOTAL</a:t>
            </a:r>
          </a:p>
          <a:p>
            <a:pPr algn="ctr"/>
            <a:r>
              <a:rPr lang="de-DE" altLang="de-DE" sz="3200" dirty="0" smtClean="0">
                <a:latin typeface="+mj-lt"/>
              </a:rPr>
              <a:t>175</a:t>
            </a:r>
            <a:endParaRPr lang="de-DE" altLang="de-DE" sz="32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102AE25-AE6C-41A7-834C-CD89901260F8}"/>
              </a:ext>
            </a:extLst>
          </p:cNvPr>
          <p:cNvSpPr txBox="1"/>
          <p:nvPr/>
        </p:nvSpPr>
        <p:spPr>
          <a:xfrm>
            <a:off x="7359101" y="1755937"/>
            <a:ext cx="1569340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 smtClean="0">
                <a:solidFill>
                  <a:schemeClr val="accent1"/>
                </a:solidFill>
              </a:rPr>
              <a:t>PHASE I</a:t>
            </a:r>
            <a:endParaRPr lang="de-DE" altLang="de-DE" sz="2800" spc="300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EBF2DC3-8204-435C-A332-8E1567BA1C88}"/>
              </a:ext>
            </a:extLst>
          </p:cNvPr>
          <p:cNvSpPr txBox="1"/>
          <p:nvPr/>
        </p:nvSpPr>
        <p:spPr>
          <a:xfrm>
            <a:off x="7353421" y="2277696"/>
            <a:ext cx="4620254" cy="1477328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PEDAGOGICAL SKILLS</a:t>
            </a: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Males:	          85</a:t>
            </a:r>
          </a:p>
          <a:p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Females:       90</a:t>
            </a:r>
          </a:p>
          <a:p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Total:            175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CFED16D-8F5D-4D29-A55B-5B4B7626FA4B}"/>
              </a:ext>
            </a:extLst>
          </p:cNvPr>
          <p:cNvSpPr txBox="1"/>
          <p:nvPr/>
        </p:nvSpPr>
        <p:spPr>
          <a:xfrm>
            <a:off x="7359101" y="4157569"/>
            <a:ext cx="1712007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 smtClean="0">
                <a:solidFill>
                  <a:srgbClr val="EBBADB"/>
                </a:solidFill>
              </a:rPr>
              <a:t>PHASE II</a:t>
            </a:r>
            <a:endParaRPr lang="de-DE" altLang="de-DE" sz="2800" spc="300" dirty="0">
              <a:solidFill>
                <a:srgbClr val="EBBADB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197EFD4-6489-4164-AB76-879EBB281636}"/>
              </a:ext>
            </a:extLst>
          </p:cNvPr>
          <p:cNvSpPr txBox="1"/>
          <p:nvPr/>
        </p:nvSpPr>
        <p:spPr>
          <a:xfrm>
            <a:off x="7359101" y="4674771"/>
            <a:ext cx="4620254" cy="2215991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CONTENT BASED LEARNING CYCLES</a:t>
            </a:r>
          </a:p>
          <a:p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Males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80          </a:t>
            </a: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Females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	125</a:t>
            </a: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Total: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205</a:t>
            </a: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176357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0"/>
                            </p:stCondLst>
                            <p:childTnLst>
                              <p:par>
                                <p:cTn id="4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6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5" grpId="0"/>
      <p:bldP spid="18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xmlns="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22591" name="think-cell Slide" r:id="rId6" imgW="360" imgH="360" progId="">
              <p:embed/>
            </p:oleObj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71590B-2C43-48AA-A658-23ED991032C7}"/>
              </a:ext>
            </a:extLst>
          </p:cNvPr>
          <p:cNvSpPr/>
          <p:nvPr/>
        </p:nvSpPr>
        <p:spPr>
          <a:xfrm>
            <a:off x="8610600" y="7620"/>
            <a:ext cx="358901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9C22D2-90FE-454B-B032-E42C3279131E}"/>
              </a:ext>
            </a:extLst>
          </p:cNvPr>
          <p:cNvSpPr txBox="1"/>
          <p:nvPr/>
        </p:nvSpPr>
        <p:spPr>
          <a:xfrm>
            <a:off x="991454" y="545305"/>
            <a:ext cx="4079386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 smtClean="0"/>
              <a:t>OUR ACHIEVEMENTS</a:t>
            </a:r>
            <a:endParaRPr lang="de-DE" altLang="de-DE" sz="2800" spc="3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A73559-491A-4614-A844-496762024E0B}"/>
              </a:ext>
            </a:extLst>
          </p:cNvPr>
          <p:cNvSpPr txBox="1"/>
          <p:nvPr/>
        </p:nvSpPr>
        <p:spPr>
          <a:xfrm>
            <a:off x="412334" y="1343948"/>
            <a:ext cx="6925726" cy="5170646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altLang="de-DE" sz="2400" dirty="0" smtClean="0"/>
              <a:t>Confidence in teachers/ students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altLang="de-DE" sz="2400" dirty="0"/>
              <a:t>Creativity (low coast no coast material usage)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altLang="de-DE" sz="2400" dirty="0" smtClean="0"/>
              <a:t>Mutual understanding between all teachers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altLang="de-DE" sz="2400" dirty="0"/>
              <a:t>Working as team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altLang="de-DE" sz="2400" dirty="0"/>
              <a:t>Healthy </a:t>
            </a:r>
            <a:r>
              <a:rPr lang="de-DE" altLang="de-DE" sz="2400" dirty="0" smtClean="0"/>
              <a:t>competition between teachers </a:t>
            </a:r>
            <a:endParaRPr lang="de-DE" altLang="de-DE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altLang="de-DE" sz="2400" dirty="0" smtClean="0"/>
              <a:t>More motivated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altLang="de-DE" sz="2400" dirty="0"/>
              <a:t>Change in teaching </a:t>
            </a:r>
            <a:r>
              <a:rPr lang="de-DE" altLang="de-DE" sz="2400" dirty="0" smtClean="0"/>
              <a:t>methods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altLang="de-DE" sz="2400" dirty="0"/>
              <a:t>Collaborative </a:t>
            </a:r>
            <a:r>
              <a:rPr lang="de-DE" altLang="de-DE" sz="2400" dirty="0" smtClean="0"/>
              <a:t>work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altLang="de-DE" sz="2400" dirty="0" smtClean="0"/>
              <a:t>Teachers are connected/ centeralized/ interacted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altLang="de-DE" sz="2400" dirty="0" smtClean="0"/>
              <a:t>Attractive teaching/ more enjoyable teaching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altLang="de-DE" sz="2400" dirty="0" smtClean="0"/>
              <a:t> Became more attantive due to continious monitoring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altLang="de-DE" sz="2400" dirty="0" smtClean="0"/>
              <a:t>Day by day growth/ grooming</a:t>
            </a:r>
            <a:endParaRPr lang="de-DE" altLang="de-DE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77203D-3153-48DC-8594-E6178C5E2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101" y="760748"/>
            <a:ext cx="4403918" cy="4955897"/>
          </a:xfrm>
          <a:prstGeom prst="ellipse">
            <a:avLst/>
          </a:prstGeom>
          <a:ln w="22225"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BCE5E58-F806-443A-840F-4982B48917A1}"/>
              </a:ext>
            </a:extLst>
          </p:cNvPr>
          <p:cNvSpPr/>
          <p:nvPr/>
        </p:nvSpPr>
        <p:spPr>
          <a:xfrm>
            <a:off x="-4736845" y="0"/>
            <a:ext cx="4630057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CA50CB1-726A-4F7E-A67D-FC5B3BD20DA1}"/>
              </a:ext>
            </a:extLst>
          </p:cNvPr>
          <p:cNvSpPr txBox="1"/>
          <p:nvPr/>
        </p:nvSpPr>
        <p:spPr>
          <a:xfrm>
            <a:off x="-8380656" y="760749"/>
            <a:ext cx="1725152" cy="1015663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de-DE" altLang="de-DE" sz="6000" dirty="0"/>
              <a:t>23%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325744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amond 21"/>
          <p:cNvSpPr/>
          <p:nvPr/>
        </p:nvSpPr>
        <p:spPr>
          <a:xfrm>
            <a:off x="4964430" y="157298"/>
            <a:ext cx="3512820" cy="3368040"/>
          </a:xfrm>
          <a:prstGeom prst="diamond">
            <a:avLst/>
          </a:prstGeom>
          <a:blipFill>
            <a:blip r:embed="rId6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xmlns="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44056" name="think-cell Slide" r:id="rId7" imgW="360" imgH="360" progId="">
              <p:embed/>
            </p:oleObj>
          </a:graphicData>
        </a:graphic>
      </p:graphicFrame>
      <p:sp>
        <p:nvSpPr>
          <p:cNvPr id="3" name="Diamond 2"/>
          <p:cNvSpPr/>
          <p:nvPr/>
        </p:nvSpPr>
        <p:spPr>
          <a:xfrm>
            <a:off x="4002405" y="4823460"/>
            <a:ext cx="3512820" cy="3368040"/>
          </a:xfrm>
          <a:prstGeom prst="diamond">
            <a:avLst/>
          </a:prstGeom>
          <a:blipFill>
            <a:blip r:embed="rId8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25" name="Diamond 24"/>
          <p:cNvSpPr/>
          <p:nvPr/>
        </p:nvSpPr>
        <p:spPr>
          <a:xfrm>
            <a:off x="1428750" y="-1020280"/>
            <a:ext cx="1931670" cy="1828000"/>
          </a:xfrm>
          <a:prstGeom prst="diamond">
            <a:avLst/>
          </a:prstGeom>
          <a:blipFill>
            <a:blip r:embed="rId9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26" name="Diamond 25"/>
          <p:cNvSpPr/>
          <p:nvPr/>
        </p:nvSpPr>
        <p:spPr>
          <a:xfrm>
            <a:off x="4827270" y="-910029"/>
            <a:ext cx="1893570" cy="1833698"/>
          </a:xfrm>
          <a:prstGeom prst="diamond">
            <a:avLst/>
          </a:prstGeom>
          <a:blipFill>
            <a:blip r:embed="rId10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2533649" y="-491617"/>
            <a:ext cx="3103245" cy="2929056"/>
          </a:xfrm>
          <a:prstGeom prst="diamond">
            <a:avLst/>
          </a:prstGeom>
          <a:blipFill>
            <a:blip r:embed="rId11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6892290" y="2748371"/>
            <a:ext cx="1821180" cy="1787978"/>
          </a:xfrm>
          <a:prstGeom prst="diamond">
            <a:avLst/>
          </a:prstGeom>
          <a:blipFill>
            <a:blip r:embed="rId12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30" name="Diamond 29"/>
          <p:cNvSpPr/>
          <p:nvPr/>
        </p:nvSpPr>
        <p:spPr>
          <a:xfrm>
            <a:off x="1276350" y="3782105"/>
            <a:ext cx="3512820" cy="3368040"/>
          </a:xfrm>
          <a:prstGeom prst="diamond">
            <a:avLst/>
          </a:prstGeom>
          <a:blipFill>
            <a:blip r:embed="rId13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31" name="Diamond 30"/>
          <p:cNvSpPr/>
          <p:nvPr/>
        </p:nvSpPr>
        <p:spPr>
          <a:xfrm>
            <a:off x="6915150" y="3782105"/>
            <a:ext cx="3691890" cy="3515269"/>
          </a:xfrm>
          <a:prstGeom prst="diamond">
            <a:avLst/>
          </a:prstGeom>
          <a:blipFill>
            <a:blip r:embed="rId14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32" name="Diamond 31"/>
          <p:cNvSpPr/>
          <p:nvPr/>
        </p:nvSpPr>
        <p:spPr>
          <a:xfrm>
            <a:off x="8953500" y="5715000"/>
            <a:ext cx="3512820" cy="3368040"/>
          </a:xfrm>
          <a:prstGeom prst="diamond">
            <a:avLst/>
          </a:prstGeom>
          <a:blipFill>
            <a:blip r:embed="rId9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33" name="Diamond 32"/>
          <p:cNvSpPr/>
          <p:nvPr/>
        </p:nvSpPr>
        <p:spPr>
          <a:xfrm>
            <a:off x="9730740" y="2852329"/>
            <a:ext cx="3512820" cy="3368040"/>
          </a:xfrm>
          <a:prstGeom prst="diamond">
            <a:avLst/>
          </a:prstGeom>
          <a:blipFill>
            <a:blip r:embed="rId15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36" name="Diamond 35"/>
          <p:cNvSpPr/>
          <p:nvPr/>
        </p:nvSpPr>
        <p:spPr>
          <a:xfrm>
            <a:off x="8206740" y="-1445878"/>
            <a:ext cx="1893570" cy="1833698"/>
          </a:xfrm>
          <a:prstGeom prst="diamond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37" name="Diamond 36"/>
          <p:cNvSpPr/>
          <p:nvPr/>
        </p:nvSpPr>
        <p:spPr>
          <a:xfrm>
            <a:off x="6583680" y="-1025978"/>
            <a:ext cx="1893570" cy="1833698"/>
          </a:xfrm>
          <a:prstGeom prst="diamond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38" name="Diamond 37"/>
          <p:cNvSpPr/>
          <p:nvPr/>
        </p:nvSpPr>
        <p:spPr>
          <a:xfrm>
            <a:off x="7492364" y="29789"/>
            <a:ext cx="1893570" cy="1833698"/>
          </a:xfrm>
          <a:prstGeom prst="diamond">
            <a:avLst/>
          </a:prstGeom>
          <a:blipFill>
            <a:blip r:embed="rId14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39" name="Diamond 38"/>
          <p:cNvSpPr/>
          <p:nvPr/>
        </p:nvSpPr>
        <p:spPr>
          <a:xfrm>
            <a:off x="9250680" y="-1125584"/>
            <a:ext cx="3512820" cy="3368040"/>
          </a:xfrm>
          <a:prstGeom prst="diamond">
            <a:avLst/>
          </a:prstGeom>
          <a:blipFill>
            <a:blip r:embed="rId16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40" name="Diamond 39"/>
          <p:cNvSpPr/>
          <p:nvPr/>
        </p:nvSpPr>
        <p:spPr>
          <a:xfrm>
            <a:off x="11628120" y="5433060"/>
            <a:ext cx="1893570" cy="1833698"/>
          </a:xfrm>
          <a:prstGeom prst="diamond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43" name="Diamond 42"/>
          <p:cNvSpPr/>
          <p:nvPr/>
        </p:nvSpPr>
        <p:spPr>
          <a:xfrm>
            <a:off x="-1478280" y="2748371"/>
            <a:ext cx="3512820" cy="3368040"/>
          </a:xfrm>
          <a:prstGeom prst="diamond">
            <a:avLst/>
          </a:prstGeom>
          <a:blipFill>
            <a:blip r:embed="rId17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44" name="Diamond 43"/>
          <p:cNvSpPr/>
          <p:nvPr/>
        </p:nvSpPr>
        <p:spPr>
          <a:xfrm>
            <a:off x="-1478280" y="-1025978"/>
            <a:ext cx="3512820" cy="3368040"/>
          </a:xfrm>
          <a:prstGeom prst="diamond">
            <a:avLst/>
          </a:prstGeom>
          <a:blipFill>
            <a:blip r:embed="rId18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45" name="Diamond 44"/>
          <p:cNvSpPr/>
          <p:nvPr/>
        </p:nvSpPr>
        <p:spPr>
          <a:xfrm>
            <a:off x="-571500" y="5539739"/>
            <a:ext cx="3512820" cy="3368040"/>
          </a:xfrm>
          <a:prstGeom prst="diamond">
            <a:avLst/>
          </a:prstGeom>
          <a:blipFill>
            <a:blip r:embed="rId19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46" name="Diamond 45"/>
          <p:cNvSpPr/>
          <p:nvPr/>
        </p:nvSpPr>
        <p:spPr>
          <a:xfrm>
            <a:off x="7067550" y="3934505"/>
            <a:ext cx="3691890" cy="3515269"/>
          </a:xfrm>
          <a:prstGeom prst="diamond">
            <a:avLst/>
          </a:prstGeom>
          <a:blipFill>
            <a:blip r:embed="rId14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21" name="Diamond 20"/>
          <p:cNvSpPr/>
          <p:nvPr/>
        </p:nvSpPr>
        <p:spPr>
          <a:xfrm>
            <a:off x="3143250" y="1877462"/>
            <a:ext cx="3512820" cy="3368040"/>
          </a:xfrm>
          <a:prstGeom prst="diamond">
            <a:avLst/>
          </a:prstGeom>
          <a:blipFill>
            <a:blip r:embed="rId20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34" name="Diamond 33"/>
          <p:cNvSpPr/>
          <p:nvPr/>
        </p:nvSpPr>
        <p:spPr>
          <a:xfrm>
            <a:off x="7871460" y="972911"/>
            <a:ext cx="3512820" cy="3368040"/>
          </a:xfrm>
          <a:prstGeom prst="diamond">
            <a:avLst/>
          </a:prstGeom>
          <a:blipFill>
            <a:blip r:embed="rId21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24" name="Diamond 23"/>
          <p:cNvSpPr/>
          <p:nvPr/>
        </p:nvSpPr>
        <p:spPr>
          <a:xfrm>
            <a:off x="365760" y="873578"/>
            <a:ext cx="3512820" cy="3368040"/>
          </a:xfrm>
          <a:prstGeom prst="diamond">
            <a:avLst/>
          </a:prstGeom>
          <a:blipFill>
            <a:blip r:embed="rId22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47" name="Diamond 46"/>
          <p:cNvSpPr/>
          <p:nvPr/>
        </p:nvSpPr>
        <p:spPr>
          <a:xfrm>
            <a:off x="5905500" y="3749040"/>
            <a:ext cx="1821180" cy="1787978"/>
          </a:xfrm>
          <a:prstGeom prst="diamond">
            <a:avLst/>
          </a:prstGeom>
          <a:blipFill>
            <a:blip r:embed="rId11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48" name="Diamond 47"/>
          <p:cNvSpPr/>
          <p:nvPr/>
        </p:nvSpPr>
        <p:spPr>
          <a:xfrm>
            <a:off x="11245215" y="1425213"/>
            <a:ext cx="1893570" cy="1833698"/>
          </a:xfrm>
          <a:prstGeom prst="diamond">
            <a:avLst/>
          </a:prstGeom>
          <a:blipFill>
            <a:blip r:embed="rId10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49" name="Diamond 48"/>
          <p:cNvSpPr/>
          <p:nvPr/>
        </p:nvSpPr>
        <p:spPr>
          <a:xfrm>
            <a:off x="4002405" y="-656808"/>
            <a:ext cx="3103245" cy="2929056"/>
          </a:xfrm>
          <a:prstGeom prst="diamond">
            <a:avLst/>
          </a:prstGeom>
          <a:blipFill>
            <a:blip r:embed="rId11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50" name="Diamond 49"/>
          <p:cNvSpPr/>
          <p:nvPr/>
        </p:nvSpPr>
        <p:spPr>
          <a:xfrm>
            <a:off x="777239" y="1574891"/>
            <a:ext cx="3512820" cy="3368040"/>
          </a:xfrm>
          <a:prstGeom prst="diamond">
            <a:avLst/>
          </a:prstGeom>
          <a:blipFill>
            <a:blip r:embed="rId22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51" name="Diamond 50"/>
          <p:cNvSpPr/>
          <p:nvPr/>
        </p:nvSpPr>
        <p:spPr>
          <a:xfrm>
            <a:off x="7397115" y="1574891"/>
            <a:ext cx="3512820" cy="3368040"/>
          </a:xfrm>
          <a:prstGeom prst="diamond">
            <a:avLst/>
          </a:prstGeom>
          <a:blipFill>
            <a:blip r:embed="rId21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52" name="Diamond 51"/>
          <p:cNvSpPr/>
          <p:nvPr/>
        </p:nvSpPr>
        <p:spPr>
          <a:xfrm>
            <a:off x="4017645" y="4392479"/>
            <a:ext cx="3512820" cy="3368040"/>
          </a:xfrm>
          <a:prstGeom prst="diamond">
            <a:avLst/>
          </a:prstGeom>
          <a:blipFill>
            <a:blip r:embed="rId8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n-US" sz="1000" kern="0" dirty="0" err="1" smtClean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9C22D2-90FE-454B-B032-E42C3279131E}"/>
              </a:ext>
            </a:extLst>
          </p:cNvPr>
          <p:cNvSpPr txBox="1"/>
          <p:nvPr/>
        </p:nvSpPr>
        <p:spPr>
          <a:xfrm>
            <a:off x="3556634" y="3099817"/>
            <a:ext cx="5082541" cy="1292662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/>
            <a:r>
              <a:rPr lang="de-DE" altLang="de-DE" sz="2800" spc="300" dirty="0" smtClean="0">
                <a:solidFill>
                  <a:schemeClr val="tx2"/>
                </a:solidFill>
                <a:latin typeface="+mj-lt"/>
              </a:rPr>
              <a:t>LOW COAST NO COAST MATERIAL CREATION AND USAGE</a:t>
            </a:r>
            <a:endParaRPr lang="de-DE" altLang="de-DE" sz="3600" spc="300" dirty="0">
              <a:solidFill>
                <a:schemeClr val="tx2"/>
              </a:solidFill>
              <a:latin typeface="+mj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209119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xmlns="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23618" name="think-cell Slide" r:id="rId6" imgW="360" imgH="360" progId="">
              <p:embed/>
            </p:oleObj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71590B-2C43-48AA-A658-23ED991032C7}"/>
              </a:ext>
            </a:extLst>
          </p:cNvPr>
          <p:cNvSpPr/>
          <p:nvPr/>
        </p:nvSpPr>
        <p:spPr>
          <a:xfrm>
            <a:off x="0" y="-96975"/>
            <a:ext cx="3764279" cy="7004867"/>
          </a:xfrm>
          <a:prstGeom prst="rect">
            <a:avLst/>
          </a:prstGeom>
          <a:solidFill>
            <a:srgbClr val="E6C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9C22D2-90FE-454B-B032-E42C3279131E}"/>
              </a:ext>
            </a:extLst>
          </p:cNvPr>
          <p:cNvSpPr txBox="1"/>
          <p:nvPr/>
        </p:nvSpPr>
        <p:spPr>
          <a:xfrm>
            <a:off x="5421214" y="537936"/>
            <a:ext cx="4832092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 smtClean="0">
                <a:solidFill>
                  <a:srgbClr val="BD63BF"/>
                </a:solidFill>
              </a:rPr>
              <a:t>CHALLENGES WE FACED</a:t>
            </a:r>
            <a:r>
              <a:rPr lang="de-DE" altLang="de-DE" sz="2800" spc="300" dirty="0" smtClean="0">
                <a:solidFill>
                  <a:schemeClr val="accent5"/>
                </a:solidFill>
              </a:rPr>
              <a:t> </a:t>
            </a:r>
            <a:endParaRPr lang="de-DE" altLang="de-DE" sz="2800" spc="300" dirty="0">
              <a:solidFill>
                <a:schemeClr val="accent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A73559-491A-4614-A844-496762024E0B}"/>
              </a:ext>
            </a:extLst>
          </p:cNvPr>
          <p:cNvSpPr txBox="1"/>
          <p:nvPr/>
        </p:nvSpPr>
        <p:spPr>
          <a:xfrm>
            <a:off x="4750654" y="1348440"/>
            <a:ext cx="6056086" cy="295465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Time management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Low budget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Work burden/ over burden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Tough schedule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Motivating teachers of different mindset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Visiting  schools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Tolerance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Overtime  </a:t>
            </a:r>
            <a:endParaRPr lang="de-DE" altLang="de-DE" sz="2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4C31449-A6DD-47DD-912E-64882D9E16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10" t="-2254" r="36875" b="29878"/>
          <a:stretch/>
        </p:blipFill>
        <p:spPr>
          <a:xfrm>
            <a:off x="389700" y="1533106"/>
            <a:ext cx="4097792" cy="3841680"/>
          </a:xfrm>
          <a:prstGeom prst="ellipse">
            <a:avLst/>
          </a:prstGeom>
          <a:ln>
            <a:solidFill>
              <a:schemeClr val="bg2"/>
            </a:solidFill>
          </a:ln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395270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LEVEL UP! POWERPOINT" val="nCGhHneJ"/>
  <p:tag name="ARTICULATE_SLIDE_THUMBNAIL_REFRESH" val="1"/>
  <p:tag name="ARTICULATE_SLIDE_COUNT" val="22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WafMjsWiZAvtFQNKyrA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evel up! PowerPoint">
  <a:themeElements>
    <a:clrScheme name="Level up! PowerPoint">
      <a:dk1>
        <a:srgbClr val="353B48"/>
      </a:dk1>
      <a:lt1>
        <a:srgbClr val="F5F6FA"/>
      </a:lt1>
      <a:dk2>
        <a:srgbClr val="1A1D24"/>
      </a:dk2>
      <a:lt2>
        <a:srgbClr val="FFFFFF"/>
      </a:lt2>
      <a:accent1>
        <a:srgbClr val="00A8FF"/>
      </a:accent1>
      <a:accent2>
        <a:srgbClr val="FBC531"/>
      </a:accent2>
      <a:accent3>
        <a:srgbClr val="4CD137"/>
      </a:accent3>
      <a:accent4>
        <a:srgbClr val="E84118"/>
      </a:accent4>
      <a:accent5>
        <a:srgbClr val="7F8FA1"/>
      </a:accent5>
      <a:accent6>
        <a:srgbClr val="273C75"/>
      </a:accent6>
      <a:hlink>
        <a:srgbClr val="5B5B5B"/>
      </a:hlink>
      <a:folHlink>
        <a:srgbClr val="BFBFBF"/>
      </a:folHlink>
    </a:clrScheme>
    <a:fontScheme name="Level up! PowerPoint">
      <a:majorFont>
        <a:latin typeface="Segoe UI Black"/>
        <a:ea typeface=""/>
        <a:cs typeface=""/>
      </a:majorFont>
      <a:minorFont>
        <a:latin typeface="Segoe UI Semibold"/>
        <a:ea typeface=""/>
        <a:cs typeface=""/>
      </a:minorFont>
    </a:fontScheme>
    <a:fmtScheme name="Level up! PowerPoint">
      <a:fillStyleLst>
        <a:solidFill>
          <a:schemeClr val="phClr"/>
        </a:solidFill>
        <a:solidFill>
          <a:schemeClr val="phClr">
            <a:tint val="0"/>
          </a:schemeClr>
        </a:solidFill>
        <a:solidFill>
          <a:schemeClr val="phClr"/>
        </a:solidFill>
      </a:fillStyleLst>
      <a:lnStyleLst>
        <a:ln w="9525" cap="flat" cmpd="sng" algn="ctr">
          <a:solidFill>
            <a:schemeClr val="phClr">
              <a:satMod val="105000"/>
            </a:schemeClr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lIns="73152" tIns="73152" rIns="73152" bIns="73152" numCol="1" rtlCol="0" anchor="ctr"/>
      <a:lstStyle>
        <a:defPPr algn="ctr">
          <a:defRPr sz="1000" kern="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  <a:headEnd type="none" w="med" len="med"/>
          <a:tailEnd type="none" w="med" len="med"/>
        </a:ln>
      </a:spPr>
      <a:bodyPr numCol="1"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numCol="1" rtlCol="0">
        <a:spAutoFit/>
      </a:bodyPr>
      <a:lstStyle>
        <a:defPPr algn="l">
          <a:defRPr sz="1400" kern="0" dirty="0" smtClean="0"/>
        </a:defPPr>
      </a:lstStyle>
    </a:txDef>
  </a:objectDefaults>
  <a:extraClrSchemeLst/>
  <a:custClrLst/>
  <a:extLst>
    <a:ext uri="{05A4C25C-085E-4340-85A3-A5531E510DB2}">
      <thm15:themeFamily xmlns:thm15="http://schemas.microsoft.com/office/thememl/2012/main" xmlns="" name="YouTube Template.potx" id="{09A9FD79-4AD2-4296-A2DD-9F92A25C9D11}" vid="{BFDEAB75-776D-4FD4-B1CD-15298D2A28B5}"/>
    </a:ext>
  </a:extLst>
</a:theme>
</file>

<file path=ppt/theme/theme2.xml><?xml version="1.0" encoding="utf-8"?>
<a:theme xmlns:a="http://schemas.openxmlformats.org/drawingml/2006/main" name="Level up! PowerPoint">
  <a:themeElements>
    <a:clrScheme name="Level up! PowerPoint">
      <a:dk1>
        <a:srgbClr val="353B48"/>
      </a:dk1>
      <a:lt1>
        <a:srgbClr val="F5F6FA"/>
      </a:lt1>
      <a:dk2>
        <a:srgbClr val="1A1D24"/>
      </a:dk2>
      <a:lt2>
        <a:srgbClr val="FFFFFF"/>
      </a:lt2>
      <a:accent1>
        <a:srgbClr val="00A8FF"/>
      </a:accent1>
      <a:accent2>
        <a:srgbClr val="FBC531"/>
      </a:accent2>
      <a:accent3>
        <a:srgbClr val="4CD137"/>
      </a:accent3>
      <a:accent4>
        <a:srgbClr val="E84118"/>
      </a:accent4>
      <a:accent5>
        <a:srgbClr val="7F8FA1"/>
      </a:accent5>
      <a:accent6>
        <a:srgbClr val="273C75"/>
      </a:accent6>
      <a:hlink>
        <a:srgbClr val="5B5B5B"/>
      </a:hlink>
      <a:folHlink>
        <a:srgbClr val="BFBFBF"/>
      </a:folHlink>
    </a:clrScheme>
    <a:fontScheme name="Level up! PowerPoint">
      <a:majorFont>
        <a:latin typeface="Segoe UI Black"/>
        <a:ea typeface=""/>
        <a:cs typeface=""/>
      </a:majorFont>
      <a:minorFont>
        <a:latin typeface="Segoe UI Semibold"/>
        <a:ea typeface=""/>
        <a:cs typeface=""/>
      </a:minorFont>
    </a:fontScheme>
    <a:fmtScheme name="Level up! PowerPoint">
      <a:fillStyleLst>
        <a:solidFill>
          <a:schemeClr val="phClr"/>
        </a:solidFill>
        <a:solidFill>
          <a:schemeClr val="phClr">
            <a:tint val="0"/>
          </a:schemeClr>
        </a:solidFill>
        <a:solidFill>
          <a:schemeClr val="phClr"/>
        </a:solidFill>
      </a:fillStyleLst>
      <a:lnStyleLst>
        <a:ln w="9525" cap="flat" cmpd="sng" algn="ctr">
          <a:solidFill>
            <a:schemeClr val="phClr">
              <a:satMod val="105000"/>
            </a:schemeClr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lIns="73152" tIns="73152" rIns="73152" bIns="73152" numCol="1" rtlCol="0" anchor="ctr"/>
      <a:lstStyle>
        <a:defPPr algn="ctr">
          <a:defRPr sz="1000" kern="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  <a:headEnd type="none" w="med" len="med"/>
          <a:tailEnd type="none" w="med" len="med"/>
        </a:ln>
      </a:spPr>
      <a:bodyPr numCol="1"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numCol="1" rtlCol="0">
        <a:spAutoFit/>
      </a:bodyPr>
      <a:lstStyle>
        <a:defPPr algn="l">
          <a:defRPr sz="1400" kern="0" dirty="0" smtClean="0"/>
        </a:defPPr>
      </a:lstStyle>
    </a:txDef>
  </a:objectDefaults>
  <a:extraClrSchemeLst/>
  <a:custClrLst/>
  <a:extLst>
    <a:ext uri="{05A4C25C-085E-4340-85A3-A5531E510DB2}">
      <thm15:themeFamily xmlns:thm15="http://schemas.microsoft.com/office/thememl/2012/main" xmlns="" name="YouTube Template.potx" id="{78599F88-281C-49F3-85D0-E1461EE50E6A}" vid="{6CF95794-CF56-4202-9084-2222FB314BAE}"/>
    </a:ext>
  </a:extLst>
</a:theme>
</file>

<file path=ppt/theme/theme3.xml><?xml version="1.0" encoding="utf-8"?>
<a:theme xmlns:a="http://schemas.openxmlformats.org/drawingml/2006/main" name="Level up! PowerPoint">
  <a:themeElements>
    <a:clrScheme name="Level up! PowerPoint">
      <a:dk1>
        <a:srgbClr val="353B48"/>
      </a:dk1>
      <a:lt1>
        <a:srgbClr val="F5F6FA"/>
      </a:lt1>
      <a:dk2>
        <a:srgbClr val="1A1D24"/>
      </a:dk2>
      <a:lt2>
        <a:srgbClr val="FFFFFF"/>
      </a:lt2>
      <a:accent1>
        <a:srgbClr val="00A8FF"/>
      </a:accent1>
      <a:accent2>
        <a:srgbClr val="FBC531"/>
      </a:accent2>
      <a:accent3>
        <a:srgbClr val="4CD137"/>
      </a:accent3>
      <a:accent4>
        <a:srgbClr val="E84118"/>
      </a:accent4>
      <a:accent5>
        <a:srgbClr val="7F8FA1"/>
      </a:accent5>
      <a:accent6>
        <a:srgbClr val="273C75"/>
      </a:accent6>
      <a:hlink>
        <a:srgbClr val="5B5B5B"/>
      </a:hlink>
      <a:folHlink>
        <a:srgbClr val="BFBFBF"/>
      </a:folHlink>
    </a:clrScheme>
    <a:fontScheme name="Level up! PowerPoint">
      <a:majorFont>
        <a:latin typeface="Segoe UI Black"/>
        <a:ea typeface=""/>
        <a:cs typeface=""/>
      </a:majorFont>
      <a:minorFont>
        <a:latin typeface="Segoe UI Semibold"/>
        <a:ea typeface=""/>
        <a:cs typeface=""/>
      </a:minorFont>
    </a:fontScheme>
    <a:fmtScheme name="Level up! PowerPoint">
      <a:fillStyleLst>
        <a:solidFill>
          <a:schemeClr val="phClr"/>
        </a:solidFill>
        <a:solidFill>
          <a:schemeClr val="phClr">
            <a:tint val="0"/>
          </a:schemeClr>
        </a:solidFill>
        <a:solidFill>
          <a:schemeClr val="phClr"/>
        </a:solidFill>
      </a:fillStyleLst>
      <a:lnStyleLst>
        <a:ln w="9525" cap="flat" cmpd="sng" algn="ctr">
          <a:solidFill>
            <a:schemeClr val="phClr">
              <a:satMod val="105000"/>
            </a:schemeClr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lIns="73152" tIns="73152" rIns="73152" bIns="73152" numCol="1" rtlCol="0" anchor="ctr"/>
      <a:lstStyle>
        <a:defPPr algn="ctr">
          <a:defRPr sz="1000" kern="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  <a:headEnd type="none" w="med" len="med"/>
          <a:tailEnd type="none" w="med" len="med"/>
        </a:ln>
      </a:spPr>
      <a:bodyPr numCol="1"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numCol="1" rtlCol="0">
        <a:spAutoFit/>
      </a:bodyPr>
      <a:lstStyle>
        <a:defPPr algn="l">
          <a:defRPr sz="1400" kern="0" dirty="0" smtClean="0"/>
        </a:defPPr>
      </a:lstStyle>
    </a:txDef>
  </a:objectDefaults>
  <a:extraClrSchemeLst/>
  <a:custClrLst/>
  <a:extLst>
    <a:ext uri="{05A4C25C-085E-4340-85A3-A5531E510DB2}">
      <thm15:themeFamily xmlns:thm15="http://schemas.microsoft.com/office/thememl/2012/main" xmlns="" name="YouTube Template.potx" id="{78599F88-281C-49F3-85D0-E1461EE50E6A}" vid="{6CF95794-CF56-4202-9084-2222FB314BA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YouTube Template</Template>
  <TotalTime>7996</TotalTime>
  <Words>470</Words>
  <Application>Microsoft Office PowerPoint</Application>
  <PresentationFormat>Custom</PresentationFormat>
  <Paragraphs>177</Paragraphs>
  <Slides>26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Level up! PowerPoint</vt:lpstr>
      <vt:lpstr>think-cell Slide</vt:lpstr>
      <vt:lpstr>Slide 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Sandach, Martyna</dc:creator>
  <cp:lastModifiedBy>IFTAKHAR AHMED</cp:lastModifiedBy>
  <cp:revision>185</cp:revision>
  <dcterms:created xsi:type="dcterms:W3CDTF">2018-05-09T07:34:30Z</dcterms:created>
  <dcterms:modified xsi:type="dcterms:W3CDTF">2023-12-27T11:44:42Z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MSOLanguageID">
    <vt:lpwstr>msoLanguageIDEnglishUS</vt:lpwstr>
  </property>
  <property fmtid="{D5CDD505-2E9C-101B-9397-08002B2CF9AE}" pid="3" name="ArticulateGUID">
    <vt:lpwstr>BF279434-19CC-4F2C-940F-B1DCEF3AD2ED</vt:lpwstr>
  </property>
  <property fmtid="{D5CDD505-2E9C-101B-9397-08002B2CF9AE}" pid="4" name="ArticulatePath">
    <vt:lpwstr>Create carousel effect with Morph - Template</vt:lpwstr>
  </property>
</Properties>
</file>