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3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20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9" r:id="rId74"/>
    <p:sldId id="330" r:id="rId75"/>
    <p:sldId id="333" r:id="rId76"/>
    <p:sldId id="334" r:id="rId77"/>
    <p:sldId id="335" r:id="rId78"/>
    <p:sldId id="331" r:id="rId79"/>
    <p:sldId id="332" r:id="rId80"/>
    <p:sldId id="328" r:id="rId8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2249" y="-7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0F52-C2C2-4BF4-A5E2-FAA5D740DB5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45A4B-4AE6-48AD-81AE-ADF991B4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47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20_e4ffcf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2"/>
            <a:ext cx="91450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3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" y="0"/>
            <a:ext cx="136918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1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1.45.45_fa61f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6679" y="-1142206"/>
            <a:ext cx="6858001" cy="914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1.45.49_b5f9f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3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6.01.06_7d3da2a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" y="-3944"/>
            <a:ext cx="895585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4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6.22.11_26b59cb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1620" y="-1251012"/>
            <a:ext cx="68407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4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2.34_0920e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" y="0"/>
            <a:ext cx="94213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3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225094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6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2.39_f60df8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2.41_3f811c0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" y="0"/>
            <a:ext cx="913043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2.44_3b4732a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3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6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2.46_9ceacf8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9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3.01_4530848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6" y="22076"/>
            <a:ext cx="970478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9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3.02_801551a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" y="-171400"/>
            <a:ext cx="9144000" cy="70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2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3.04_7a46cf9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5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3.11_e520939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6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4 at 19.43.17_aac18d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2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5 at 23.36.06_ad78e07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128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0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1.48_b4f5066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3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06_370e2cd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4"/>
            <a:ext cx="9144000" cy="6836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6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29_3a31ef9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36" y="0"/>
            <a:ext cx="91775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6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225112353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5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32_1401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304" y="-1092510"/>
            <a:ext cx="6957393" cy="914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9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38_b7709c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6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39_de1257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" y="0"/>
            <a:ext cx="914350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7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42_220a364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0"/>
            <a:ext cx="91359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42_ccd3ada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9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42.43_955053b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6792" y="-1165312"/>
            <a:ext cx="7029400" cy="9360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3.41_f5cbe0b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8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3.45_5f44d7f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8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9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3.46_be5727f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1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3.54_6f1c1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3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18.44.50_7fe7eae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8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1_fbe25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" y="0"/>
            <a:ext cx="92659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0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5_13ecd92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016" y="0"/>
            <a:ext cx="95070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1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5_c3d8dd56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9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6_0b25561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" y="-12948"/>
            <a:ext cx="93659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6_76c8ee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4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7_88c2d58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" y="-99392"/>
            <a:ext cx="91437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5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7_acdf272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4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8_f530ecc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2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09_e4769cd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1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10_3e747d3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6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823105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3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10_a9efdbb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3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10_ced0059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098" y="-1405510"/>
            <a:ext cx="6957393" cy="9768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10_d11534c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7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5_e4733f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4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08.54.12_8272bc3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" y="0"/>
            <a:ext cx="9105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9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18.38.58_051f3ff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2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18.38.37_465afa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0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18.39.00_a3e111c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04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18.44.50_7fe7eae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6" y="0"/>
            <a:ext cx="91642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9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03.05_1c310c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91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823110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25.13_4c63d49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4"/>
            <a:ext cx="9144000" cy="6870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25.13_9081b4b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3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25.14_9f28e72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4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25.14_aa34ff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"/>
            <a:ext cx="9144000" cy="6840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6 at 23.25.14_bfca0c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620"/>
            <a:ext cx="9144000" cy="6857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4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4_f095879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6_aa0c7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-21580"/>
            <a:ext cx="91430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6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7_297b1c8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7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8_298b50e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4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8_e60cfaa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6" y="0"/>
            <a:ext cx="9169276" cy="8109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7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823110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6" y="29468"/>
            <a:ext cx="9144000" cy="6828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19_6c73ff4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0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3-12-27 at 10.07.56_f6b85f3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9144000" cy="875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6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088" y="-16768"/>
            <a:ext cx="9793088" cy="687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9468"/>
            <a:ext cx="9144000" cy="688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76"/>
            <a:ext cx="9144000" cy="741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1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8"/>
            <a:ext cx="9144000" cy="68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5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2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24528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1397000"/>
            <a:ext cx="17811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86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492896"/>
            <a:ext cx="406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9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8301053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4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1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153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3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230830110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" y="0"/>
            <a:ext cx="911909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2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On-screen Show (4:3)</PresentationFormat>
  <Paragraphs>0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Sumaira Shah</dc:creator>
  <cp:lastModifiedBy>Sumaira Shah</cp:lastModifiedBy>
  <cp:revision>6</cp:revision>
  <dcterms:created xsi:type="dcterms:W3CDTF">2023-12-27T05:14:24Z</dcterms:created>
  <dcterms:modified xsi:type="dcterms:W3CDTF">2023-12-27T10:40:16Z</dcterms:modified>
</cp:coreProperties>
</file>