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1" r:id="rId1"/>
  </p:sldMasterIdLst>
  <p:notesMasterIdLst>
    <p:notesMasterId r:id="rId21"/>
  </p:notesMasterIdLst>
  <p:sldIdLst>
    <p:sldId id="347" r:id="rId2"/>
    <p:sldId id="348" r:id="rId3"/>
    <p:sldId id="366" r:id="rId4"/>
    <p:sldId id="350" r:id="rId5"/>
    <p:sldId id="351" r:id="rId6"/>
    <p:sldId id="352" r:id="rId7"/>
    <p:sldId id="353" r:id="rId8"/>
    <p:sldId id="354" r:id="rId9"/>
    <p:sldId id="355" r:id="rId10"/>
    <p:sldId id="356" r:id="rId11"/>
    <p:sldId id="357" r:id="rId12"/>
    <p:sldId id="358" r:id="rId13"/>
    <p:sldId id="359" r:id="rId14"/>
    <p:sldId id="360" r:id="rId15"/>
    <p:sldId id="361" r:id="rId16"/>
    <p:sldId id="362" r:id="rId17"/>
    <p:sldId id="363" r:id="rId18"/>
    <p:sldId id="364" r:id="rId19"/>
    <p:sldId id="365"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CF"/>
    <a:srgbClr val="F9F9F9"/>
    <a:srgbClr val="696FDD"/>
    <a:srgbClr val="A95E40"/>
    <a:srgbClr val="BFC7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2"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sorterViewPr>
    <p:cViewPr>
      <p:scale>
        <a:sx n="100" d="100"/>
        <a:sy n="100" d="100"/>
      </p:scale>
      <p:origin x="0" y="-20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7560B7-4D4A-40DE-B149-054574D5FDA9}"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US"/>
        </a:p>
      </dgm:t>
    </dgm:pt>
    <dgm:pt modelId="{2F64C048-2F3B-4B74-8B61-9F508E115A02}">
      <dgm:prSet/>
      <dgm:spPr/>
      <dgm:t>
        <a:bodyPr/>
        <a:lstStyle/>
        <a:p>
          <a:pPr rtl="0"/>
          <a:r>
            <a:rPr lang="en-US" b="1" smtClean="0"/>
            <a:t>Number of Schools=34 </a:t>
          </a:r>
          <a:endParaRPr lang="en-US"/>
        </a:p>
      </dgm:t>
    </dgm:pt>
    <dgm:pt modelId="{3E7B9F33-7806-4BEF-A161-F14C8CC758A1}" type="parTrans" cxnId="{11BC6134-7D2A-4D60-9700-AA6BEC414DA6}">
      <dgm:prSet/>
      <dgm:spPr/>
      <dgm:t>
        <a:bodyPr/>
        <a:lstStyle/>
        <a:p>
          <a:endParaRPr lang="en-US"/>
        </a:p>
      </dgm:t>
    </dgm:pt>
    <dgm:pt modelId="{72E45509-73A9-4403-9185-9C78F5581D79}" type="sibTrans" cxnId="{11BC6134-7D2A-4D60-9700-AA6BEC414DA6}">
      <dgm:prSet/>
      <dgm:spPr/>
      <dgm:t>
        <a:bodyPr/>
        <a:lstStyle/>
        <a:p>
          <a:endParaRPr lang="en-US"/>
        </a:p>
      </dgm:t>
    </dgm:pt>
    <dgm:pt modelId="{BD09081D-8A3F-4568-B143-079C80972405}">
      <dgm:prSet/>
      <dgm:spPr/>
      <dgm:t>
        <a:bodyPr/>
        <a:lstStyle/>
        <a:p>
          <a:pPr rtl="0"/>
          <a:r>
            <a:rPr lang="en-US" b="1" smtClean="0"/>
            <a:t>Number of Teachers =250+</a:t>
          </a:r>
          <a:endParaRPr lang="en-US"/>
        </a:p>
      </dgm:t>
    </dgm:pt>
    <dgm:pt modelId="{160F9CEC-2CB5-4DA6-B6CE-ED36D795883C}" type="parTrans" cxnId="{FF725034-B9D2-45B7-B7AF-D7E70168EB8E}">
      <dgm:prSet/>
      <dgm:spPr/>
      <dgm:t>
        <a:bodyPr/>
        <a:lstStyle/>
        <a:p>
          <a:endParaRPr lang="en-US"/>
        </a:p>
      </dgm:t>
    </dgm:pt>
    <dgm:pt modelId="{781F48B8-6B33-42D0-B154-F542BC11A3BA}" type="sibTrans" cxnId="{FF725034-B9D2-45B7-B7AF-D7E70168EB8E}">
      <dgm:prSet/>
      <dgm:spPr/>
      <dgm:t>
        <a:bodyPr/>
        <a:lstStyle/>
        <a:p>
          <a:endParaRPr lang="en-US"/>
        </a:p>
      </dgm:t>
    </dgm:pt>
    <dgm:pt modelId="{DEBE4063-1586-4C40-ABDC-679C91714211}">
      <dgm:prSet/>
      <dgm:spPr/>
      <dgm:t>
        <a:bodyPr/>
        <a:lstStyle/>
        <a:p>
          <a:pPr rtl="0"/>
          <a:r>
            <a:rPr lang="en-US" b="1" smtClean="0"/>
            <a:t>Guide Teacher= 5 </a:t>
          </a:r>
          <a:endParaRPr lang="en-US"/>
        </a:p>
      </dgm:t>
    </dgm:pt>
    <dgm:pt modelId="{C17D93D1-C19D-4902-8D31-EB8508ED61DE}" type="parTrans" cxnId="{64DA7821-6C49-4E43-AE93-8339B5E7F1FA}">
      <dgm:prSet/>
      <dgm:spPr/>
      <dgm:t>
        <a:bodyPr/>
        <a:lstStyle/>
        <a:p>
          <a:endParaRPr lang="en-US"/>
        </a:p>
      </dgm:t>
    </dgm:pt>
    <dgm:pt modelId="{73086E44-472B-4ECF-9946-7093B7458E17}" type="sibTrans" cxnId="{64DA7821-6C49-4E43-AE93-8339B5E7F1FA}">
      <dgm:prSet/>
      <dgm:spPr/>
      <dgm:t>
        <a:bodyPr/>
        <a:lstStyle/>
        <a:p>
          <a:endParaRPr lang="en-US"/>
        </a:p>
      </dgm:t>
    </dgm:pt>
    <dgm:pt modelId="{7F2549F2-3F1D-4937-B655-6F5A1F3331D1}">
      <dgm:prSet/>
      <dgm:spPr/>
      <dgm:t>
        <a:bodyPr/>
        <a:lstStyle/>
        <a:p>
          <a:pPr rtl="0"/>
          <a:r>
            <a:rPr lang="en-US" b="1" smtClean="0"/>
            <a:t>Subject Co-ordinator =24</a:t>
          </a:r>
          <a:endParaRPr lang="en-US"/>
        </a:p>
      </dgm:t>
    </dgm:pt>
    <dgm:pt modelId="{BC333A5D-8029-4E2B-8D54-DA17818754FA}" type="parTrans" cxnId="{ACDE594E-8D5B-4EEE-A503-8EA79BAC3CCF}">
      <dgm:prSet/>
      <dgm:spPr/>
      <dgm:t>
        <a:bodyPr/>
        <a:lstStyle/>
        <a:p>
          <a:endParaRPr lang="en-US"/>
        </a:p>
      </dgm:t>
    </dgm:pt>
    <dgm:pt modelId="{63A30412-82EE-4B49-9A29-5275BE419E66}" type="sibTrans" cxnId="{ACDE594E-8D5B-4EEE-A503-8EA79BAC3CCF}">
      <dgm:prSet/>
      <dgm:spPr/>
      <dgm:t>
        <a:bodyPr/>
        <a:lstStyle/>
        <a:p>
          <a:endParaRPr lang="en-US"/>
        </a:p>
      </dgm:t>
    </dgm:pt>
    <dgm:pt modelId="{5F1A4C4B-7C62-4A67-A24C-87447EAE36E9}" type="pres">
      <dgm:prSet presAssocID="{137560B7-4D4A-40DE-B149-054574D5FDA9}" presName="compositeShape" presStyleCnt="0">
        <dgm:presLayoutVars>
          <dgm:dir/>
          <dgm:resizeHandles/>
        </dgm:presLayoutVars>
      </dgm:prSet>
      <dgm:spPr/>
    </dgm:pt>
    <dgm:pt modelId="{A8E8F94C-4290-4D62-AD08-D51200FC64DF}" type="pres">
      <dgm:prSet presAssocID="{137560B7-4D4A-40DE-B149-054574D5FDA9}" presName="pyramid" presStyleLbl="node1" presStyleIdx="0" presStyleCnt="1"/>
      <dgm:spPr/>
    </dgm:pt>
    <dgm:pt modelId="{37530691-F822-4D88-BFA1-C03F9E093653}" type="pres">
      <dgm:prSet presAssocID="{137560B7-4D4A-40DE-B149-054574D5FDA9}" presName="theList" presStyleCnt="0"/>
      <dgm:spPr/>
    </dgm:pt>
    <dgm:pt modelId="{F6DC9001-A82E-4A5B-9271-5AA7B2DF5765}" type="pres">
      <dgm:prSet presAssocID="{2F64C048-2F3B-4B74-8B61-9F508E115A02}" presName="aNode" presStyleLbl="fgAcc1" presStyleIdx="0" presStyleCnt="4">
        <dgm:presLayoutVars>
          <dgm:bulletEnabled val="1"/>
        </dgm:presLayoutVars>
      </dgm:prSet>
      <dgm:spPr/>
    </dgm:pt>
    <dgm:pt modelId="{60EE52C7-33C4-45E4-98A3-717B21D2B2C8}" type="pres">
      <dgm:prSet presAssocID="{2F64C048-2F3B-4B74-8B61-9F508E115A02}" presName="aSpace" presStyleCnt="0"/>
      <dgm:spPr/>
    </dgm:pt>
    <dgm:pt modelId="{26636F5B-E2FF-4EE4-8A39-818093205D44}" type="pres">
      <dgm:prSet presAssocID="{BD09081D-8A3F-4568-B143-079C80972405}" presName="aNode" presStyleLbl="fgAcc1" presStyleIdx="1" presStyleCnt="4">
        <dgm:presLayoutVars>
          <dgm:bulletEnabled val="1"/>
        </dgm:presLayoutVars>
      </dgm:prSet>
      <dgm:spPr/>
    </dgm:pt>
    <dgm:pt modelId="{D6BE9F7F-1453-4416-9441-2DD124E4C126}" type="pres">
      <dgm:prSet presAssocID="{BD09081D-8A3F-4568-B143-079C80972405}" presName="aSpace" presStyleCnt="0"/>
      <dgm:spPr/>
    </dgm:pt>
    <dgm:pt modelId="{38359ABF-241B-444B-9208-832351E5525A}" type="pres">
      <dgm:prSet presAssocID="{DEBE4063-1586-4C40-ABDC-679C91714211}" presName="aNode" presStyleLbl="fgAcc1" presStyleIdx="2" presStyleCnt="4">
        <dgm:presLayoutVars>
          <dgm:bulletEnabled val="1"/>
        </dgm:presLayoutVars>
      </dgm:prSet>
      <dgm:spPr/>
    </dgm:pt>
    <dgm:pt modelId="{066641E5-AE47-4B11-BCCA-25B4F642CF6A}" type="pres">
      <dgm:prSet presAssocID="{DEBE4063-1586-4C40-ABDC-679C91714211}" presName="aSpace" presStyleCnt="0"/>
      <dgm:spPr/>
    </dgm:pt>
    <dgm:pt modelId="{D18EA4FC-C9EB-457E-AE50-E7B17C0A5F9E}" type="pres">
      <dgm:prSet presAssocID="{7F2549F2-3F1D-4937-B655-6F5A1F3331D1}" presName="aNode" presStyleLbl="fgAcc1" presStyleIdx="3" presStyleCnt="4">
        <dgm:presLayoutVars>
          <dgm:bulletEnabled val="1"/>
        </dgm:presLayoutVars>
      </dgm:prSet>
      <dgm:spPr/>
    </dgm:pt>
    <dgm:pt modelId="{09015A92-8B42-4011-9313-96ABFEA8109F}" type="pres">
      <dgm:prSet presAssocID="{7F2549F2-3F1D-4937-B655-6F5A1F3331D1}" presName="aSpace" presStyleCnt="0"/>
      <dgm:spPr/>
    </dgm:pt>
  </dgm:ptLst>
  <dgm:cxnLst>
    <dgm:cxn modelId="{80371BAE-9AAE-49D7-942A-63449BF51E9F}" type="presOf" srcId="{2F64C048-2F3B-4B74-8B61-9F508E115A02}" destId="{F6DC9001-A82E-4A5B-9271-5AA7B2DF5765}" srcOrd="0" destOrd="0" presId="urn:microsoft.com/office/officeart/2005/8/layout/pyramid2"/>
    <dgm:cxn modelId="{FF725034-B9D2-45B7-B7AF-D7E70168EB8E}" srcId="{137560B7-4D4A-40DE-B149-054574D5FDA9}" destId="{BD09081D-8A3F-4568-B143-079C80972405}" srcOrd="1" destOrd="0" parTransId="{160F9CEC-2CB5-4DA6-B6CE-ED36D795883C}" sibTransId="{781F48B8-6B33-42D0-B154-F542BC11A3BA}"/>
    <dgm:cxn modelId="{A65F7C3E-8119-4AA8-A4E5-26CCFFAD9D45}" type="presOf" srcId="{DEBE4063-1586-4C40-ABDC-679C91714211}" destId="{38359ABF-241B-444B-9208-832351E5525A}" srcOrd="0" destOrd="0" presId="urn:microsoft.com/office/officeart/2005/8/layout/pyramid2"/>
    <dgm:cxn modelId="{ACDE594E-8D5B-4EEE-A503-8EA79BAC3CCF}" srcId="{137560B7-4D4A-40DE-B149-054574D5FDA9}" destId="{7F2549F2-3F1D-4937-B655-6F5A1F3331D1}" srcOrd="3" destOrd="0" parTransId="{BC333A5D-8029-4E2B-8D54-DA17818754FA}" sibTransId="{63A30412-82EE-4B49-9A29-5275BE419E66}"/>
    <dgm:cxn modelId="{64DA7821-6C49-4E43-AE93-8339B5E7F1FA}" srcId="{137560B7-4D4A-40DE-B149-054574D5FDA9}" destId="{DEBE4063-1586-4C40-ABDC-679C91714211}" srcOrd="2" destOrd="0" parTransId="{C17D93D1-C19D-4902-8D31-EB8508ED61DE}" sibTransId="{73086E44-472B-4ECF-9946-7093B7458E17}"/>
    <dgm:cxn modelId="{F9F2F7AA-D141-4000-955D-EFCCEFA61185}" type="presOf" srcId="{BD09081D-8A3F-4568-B143-079C80972405}" destId="{26636F5B-E2FF-4EE4-8A39-818093205D44}" srcOrd="0" destOrd="0" presId="urn:microsoft.com/office/officeart/2005/8/layout/pyramid2"/>
    <dgm:cxn modelId="{3F564DD6-0EB1-485F-9666-4DDAB6E82616}" type="presOf" srcId="{7F2549F2-3F1D-4937-B655-6F5A1F3331D1}" destId="{D18EA4FC-C9EB-457E-AE50-E7B17C0A5F9E}" srcOrd="0" destOrd="0" presId="urn:microsoft.com/office/officeart/2005/8/layout/pyramid2"/>
    <dgm:cxn modelId="{8FBCE445-3064-45DD-B0B7-7426B402FBE7}" type="presOf" srcId="{137560B7-4D4A-40DE-B149-054574D5FDA9}" destId="{5F1A4C4B-7C62-4A67-A24C-87447EAE36E9}" srcOrd="0" destOrd="0" presId="urn:microsoft.com/office/officeart/2005/8/layout/pyramid2"/>
    <dgm:cxn modelId="{11BC6134-7D2A-4D60-9700-AA6BEC414DA6}" srcId="{137560B7-4D4A-40DE-B149-054574D5FDA9}" destId="{2F64C048-2F3B-4B74-8B61-9F508E115A02}" srcOrd="0" destOrd="0" parTransId="{3E7B9F33-7806-4BEF-A161-F14C8CC758A1}" sibTransId="{72E45509-73A9-4403-9185-9C78F5581D79}"/>
    <dgm:cxn modelId="{3CE336B6-F816-404D-B888-1D75E8D98DAA}" type="presParOf" srcId="{5F1A4C4B-7C62-4A67-A24C-87447EAE36E9}" destId="{A8E8F94C-4290-4D62-AD08-D51200FC64DF}" srcOrd="0" destOrd="0" presId="urn:microsoft.com/office/officeart/2005/8/layout/pyramid2"/>
    <dgm:cxn modelId="{0339C6F7-6BB1-491A-8F3E-0D8FEC3AE923}" type="presParOf" srcId="{5F1A4C4B-7C62-4A67-A24C-87447EAE36E9}" destId="{37530691-F822-4D88-BFA1-C03F9E093653}" srcOrd="1" destOrd="0" presId="urn:microsoft.com/office/officeart/2005/8/layout/pyramid2"/>
    <dgm:cxn modelId="{E21DB126-711F-48CC-AD17-BADBC940A52F}" type="presParOf" srcId="{37530691-F822-4D88-BFA1-C03F9E093653}" destId="{F6DC9001-A82E-4A5B-9271-5AA7B2DF5765}" srcOrd="0" destOrd="0" presId="urn:microsoft.com/office/officeart/2005/8/layout/pyramid2"/>
    <dgm:cxn modelId="{A1A51670-BF14-4EB3-B44F-91AACD2CF722}" type="presParOf" srcId="{37530691-F822-4D88-BFA1-C03F9E093653}" destId="{60EE52C7-33C4-45E4-98A3-717B21D2B2C8}" srcOrd="1" destOrd="0" presId="urn:microsoft.com/office/officeart/2005/8/layout/pyramid2"/>
    <dgm:cxn modelId="{BF3A8AC1-AD63-4F5C-A1A6-F9F37205E6DD}" type="presParOf" srcId="{37530691-F822-4D88-BFA1-C03F9E093653}" destId="{26636F5B-E2FF-4EE4-8A39-818093205D44}" srcOrd="2" destOrd="0" presId="urn:microsoft.com/office/officeart/2005/8/layout/pyramid2"/>
    <dgm:cxn modelId="{889B3EEF-B717-4B9D-A856-734AF3C48C4C}" type="presParOf" srcId="{37530691-F822-4D88-BFA1-C03F9E093653}" destId="{D6BE9F7F-1453-4416-9441-2DD124E4C126}" srcOrd="3" destOrd="0" presId="urn:microsoft.com/office/officeart/2005/8/layout/pyramid2"/>
    <dgm:cxn modelId="{18A8E63C-F05C-4A4F-903D-2DB8BBB14AF1}" type="presParOf" srcId="{37530691-F822-4D88-BFA1-C03F9E093653}" destId="{38359ABF-241B-444B-9208-832351E5525A}" srcOrd="4" destOrd="0" presId="urn:microsoft.com/office/officeart/2005/8/layout/pyramid2"/>
    <dgm:cxn modelId="{C5FD1CC0-936F-49B9-8030-2DAA3A35456C}" type="presParOf" srcId="{37530691-F822-4D88-BFA1-C03F9E093653}" destId="{066641E5-AE47-4B11-BCCA-25B4F642CF6A}" srcOrd="5" destOrd="0" presId="urn:microsoft.com/office/officeart/2005/8/layout/pyramid2"/>
    <dgm:cxn modelId="{F0E70A96-3A67-4906-A867-98FA6795D758}" type="presParOf" srcId="{37530691-F822-4D88-BFA1-C03F9E093653}" destId="{D18EA4FC-C9EB-457E-AE50-E7B17C0A5F9E}" srcOrd="6" destOrd="0" presId="urn:microsoft.com/office/officeart/2005/8/layout/pyramid2"/>
    <dgm:cxn modelId="{3EF2F621-9FD0-48F0-8A51-E12B5AB2E72F}" type="presParOf" srcId="{37530691-F822-4D88-BFA1-C03F9E093653}" destId="{09015A92-8B42-4011-9313-96ABFEA8109F}"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8F94C-4290-4D62-AD08-D51200FC64DF}">
      <dsp:nvSpPr>
        <dsp:cNvPr id="0" name=""/>
        <dsp:cNvSpPr/>
      </dsp:nvSpPr>
      <dsp:spPr>
        <a:xfrm>
          <a:off x="0" y="0"/>
          <a:ext cx="3673279" cy="4417453"/>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C9001-A82E-4A5B-9271-5AA7B2DF5765}">
      <dsp:nvSpPr>
        <dsp:cNvPr id="0" name=""/>
        <dsp:cNvSpPr/>
      </dsp:nvSpPr>
      <dsp:spPr>
        <a:xfrm>
          <a:off x="1836639" y="442176"/>
          <a:ext cx="2387631" cy="78513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smtClean="0"/>
            <a:t>Number of Schools=34 </a:t>
          </a:r>
          <a:endParaRPr lang="en-US" sz="2000" kern="1200"/>
        </a:p>
      </dsp:txBody>
      <dsp:txXfrm>
        <a:off x="1874966" y="480503"/>
        <a:ext cx="2310977" cy="708479"/>
      </dsp:txXfrm>
    </dsp:sp>
    <dsp:sp modelId="{26636F5B-E2FF-4EE4-8A39-818093205D44}">
      <dsp:nvSpPr>
        <dsp:cNvPr id="0" name=""/>
        <dsp:cNvSpPr/>
      </dsp:nvSpPr>
      <dsp:spPr>
        <a:xfrm>
          <a:off x="1836639" y="1325451"/>
          <a:ext cx="2387631" cy="78513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smtClean="0"/>
            <a:t>Number of Teachers =250+</a:t>
          </a:r>
          <a:endParaRPr lang="en-US" sz="2000" kern="1200"/>
        </a:p>
      </dsp:txBody>
      <dsp:txXfrm>
        <a:off x="1874966" y="1363778"/>
        <a:ext cx="2310977" cy="708479"/>
      </dsp:txXfrm>
    </dsp:sp>
    <dsp:sp modelId="{38359ABF-241B-444B-9208-832351E5525A}">
      <dsp:nvSpPr>
        <dsp:cNvPr id="0" name=""/>
        <dsp:cNvSpPr/>
      </dsp:nvSpPr>
      <dsp:spPr>
        <a:xfrm>
          <a:off x="1836639" y="2208726"/>
          <a:ext cx="2387631" cy="78513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smtClean="0"/>
            <a:t>Guide Teacher= 5 </a:t>
          </a:r>
          <a:endParaRPr lang="en-US" sz="2000" kern="1200"/>
        </a:p>
      </dsp:txBody>
      <dsp:txXfrm>
        <a:off x="1874966" y="2247053"/>
        <a:ext cx="2310977" cy="708479"/>
      </dsp:txXfrm>
    </dsp:sp>
    <dsp:sp modelId="{D18EA4FC-C9EB-457E-AE50-E7B17C0A5F9E}">
      <dsp:nvSpPr>
        <dsp:cNvPr id="0" name=""/>
        <dsp:cNvSpPr/>
      </dsp:nvSpPr>
      <dsp:spPr>
        <a:xfrm>
          <a:off x="1836639" y="3092001"/>
          <a:ext cx="2387631" cy="78513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smtClean="0"/>
            <a:t>Subject Co-ordinator =24</a:t>
          </a:r>
          <a:endParaRPr lang="en-US" sz="2000" kern="1200"/>
        </a:p>
      </dsp:txBody>
      <dsp:txXfrm>
        <a:off x="1874966" y="3130328"/>
        <a:ext cx="2310977" cy="70847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97"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698"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C2803-E06E-4EA4-B347-5D4C0589E0FB}" type="datetimeFigureOut">
              <a:rPr lang="zh-CN" altLang="en-US" smtClean="0"/>
              <a:t>2023/12/27</a:t>
            </a:fld>
            <a:endParaRPr lang="zh-CN" altLang="en-US"/>
          </a:p>
        </p:txBody>
      </p:sp>
      <p:sp>
        <p:nvSpPr>
          <p:cNvPr id="1048699"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700"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048701"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702"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2A6EA-494D-4A2D-85A4-52EAB07446F1}" type="slidenum">
              <a:rPr lang="zh-CN" altLang="en-US" smtClean="0"/>
              <a:t>‹#›</a:t>
            </a:fld>
            <a:endParaRPr lang="zh-CN" altLang="en-US"/>
          </a:p>
        </p:txBody>
      </p:sp>
    </p:spTree>
    <p:extLst>
      <p:ext uri="{BB962C8B-B14F-4D97-AF65-F5344CB8AC3E}">
        <p14:creationId xmlns:p14="http://schemas.microsoft.com/office/powerpoint/2010/main" val="2557423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幻灯片图像占位符 1"/>
          <p:cNvSpPr>
            <a:spLocks noGrp="1" noRot="1" noChangeAspect="1"/>
          </p:cNvSpPr>
          <p:nvPr>
            <p:ph type="sldImg"/>
          </p:nvPr>
        </p:nvSpPr>
        <p:spPr>
          <a:xfrm>
            <a:off x="685800" y="1143000"/>
            <a:ext cx="5486400" cy="3086100"/>
          </a:xfrm>
        </p:spPr>
      </p:sp>
      <p:sp>
        <p:nvSpPr>
          <p:cNvPr id="1048620" name="备注占位符 2"/>
          <p:cNvSpPr>
            <a:spLocks noGrp="1"/>
          </p:cNvSpPr>
          <p:nvPr>
            <p:ph type="body" idx="1"/>
          </p:nvPr>
        </p:nvSpPr>
        <p:spPr/>
        <p:txBody>
          <a:bodyPr/>
          <a:lstStyle/>
          <a:p>
            <a:endParaRPr lang="zh-CN" altLang="en-US"/>
          </a:p>
        </p:txBody>
      </p:sp>
      <p:sp>
        <p:nvSpPr>
          <p:cNvPr id="1048621" name="灯片编号占位符 3"/>
          <p:cNvSpPr>
            <a:spLocks noGrp="1"/>
          </p:cNvSpPr>
          <p:nvPr>
            <p:ph type="sldNum" sz="quarter" idx="10"/>
          </p:nvPr>
        </p:nvSpPr>
        <p:spPr/>
        <p:txBody>
          <a:bodyPr/>
          <a:lstStyle/>
          <a:p>
            <a:fld id="{CF12A6EA-494D-4A2D-85A4-52EAB07446F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幻灯片图像占位符 1"/>
          <p:cNvSpPr>
            <a:spLocks noGrp="1" noRot="1" noChangeAspect="1"/>
          </p:cNvSpPr>
          <p:nvPr>
            <p:ph type="sldImg"/>
          </p:nvPr>
        </p:nvSpPr>
        <p:spPr>
          <a:xfrm>
            <a:off x="685800" y="1143000"/>
            <a:ext cx="5486400" cy="3086100"/>
          </a:xfrm>
        </p:spPr>
      </p:sp>
      <p:sp>
        <p:nvSpPr>
          <p:cNvPr id="1048608" name="备注占位符 2"/>
          <p:cNvSpPr>
            <a:spLocks noGrp="1"/>
          </p:cNvSpPr>
          <p:nvPr>
            <p:ph type="body" idx="1"/>
          </p:nvPr>
        </p:nvSpPr>
        <p:spPr/>
        <p:txBody>
          <a:bodyPr/>
          <a:lstStyle/>
          <a:p>
            <a:endParaRPr lang="zh-CN" altLang="en-US"/>
          </a:p>
        </p:txBody>
      </p:sp>
      <p:sp>
        <p:nvSpPr>
          <p:cNvPr id="1048609" name="灯片编号占位符 3"/>
          <p:cNvSpPr>
            <a:spLocks noGrp="1"/>
          </p:cNvSpPr>
          <p:nvPr>
            <p:ph type="sldNum" sz="quarter" idx="10"/>
          </p:nvPr>
        </p:nvSpPr>
        <p:spPr/>
        <p:txBody>
          <a:bodyPr/>
          <a:lstStyle/>
          <a:p>
            <a:fld id="{CF12A6EA-494D-4A2D-85A4-52EAB07446F1}"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幻灯片图像占位符 1"/>
          <p:cNvSpPr>
            <a:spLocks noGrp="1" noRot="1" noChangeAspect="1"/>
          </p:cNvSpPr>
          <p:nvPr>
            <p:ph type="sldImg"/>
          </p:nvPr>
        </p:nvSpPr>
        <p:spPr>
          <a:xfrm>
            <a:off x="685800" y="1143000"/>
            <a:ext cx="5486400" cy="3086100"/>
          </a:xfrm>
        </p:spPr>
      </p:sp>
      <p:sp>
        <p:nvSpPr>
          <p:cNvPr id="1048640" name="备注占位符 2"/>
          <p:cNvSpPr>
            <a:spLocks noGrp="1"/>
          </p:cNvSpPr>
          <p:nvPr>
            <p:ph type="body" idx="1"/>
          </p:nvPr>
        </p:nvSpPr>
        <p:spPr/>
        <p:txBody>
          <a:bodyPr/>
          <a:lstStyle/>
          <a:p>
            <a:endParaRPr lang="zh-CN" altLang="en-US"/>
          </a:p>
        </p:txBody>
      </p:sp>
      <p:sp>
        <p:nvSpPr>
          <p:cNvPr id="1048641" name="灯片编号占位符 3"/>
          <p:cNvSpPr>
            <a:spLocks noGrp="1"/>
          </p:cNvSpPr>
          <p:nvPr>
            <p:ph type="sldNum" sz="quarter" idx="10"/>
          </p:nvPr>
        </p:nvSpPr>
        <p:spPr/>
        <p:txBody>
          <a:bodyPr/>
          <a:lstStyle/>
          <a:p>
            <a:fld id="{CF12A6EA-494D-4A2D-85A4-52EAB07446F1}"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4" name="幻灯片图像占位符 1"/>
          <p:cNvSpPr>
            <a:spLocks noGrp="1" noRot="1" noChangeAspect="1"/>
          </p:cNvSpPr>
          <p:nvPr>
            <p:ph type="sldImg"/>
          </p:nvPr>
        </p:nvSpPr>
        <p:spPr>
          <a:xfrm>
            <a:off x="685800" y="1143000"/>
            <a:ext cx="5486400" cy="3086100"/>
          </a:xfrm>
        </p:spPr>
      </p:sp>
      <p:sp>
        <p:nvSpPr>
          <p:cNvPr id="1048645" name="备注占位符 2"/>
          <p:cNvSpPr>
            <a:spLocks noGrp="1"/>
          </p:cNvSpPr>
          <p:nvPr>
            <p:ph type="body" idx="1"/>
          </p:nvPr>
        </p:nvSpPr>
        <p:spPr/>
        <p:txBody>
          <a:bodyPr/>
          <a:lstStyle/>
          <a:p>
            <a:endParaRPr lang="zh-CN" altLang="en-US"/>
          </a:p>
        </p:txBody>
      </p:sp>
      <p:sp>
        <p:nvSpPr>
          <p:cNvPr id="1048646" name="灯片编号占位符 3"/>
          <p:cNvSpPr>
            <a:spLocks noGrp="1"/>
          </p:cNvSpPr>
          <p:nvPr>
            <p:ph type="sldNum" sz="quarter" idx="10"/>
          </p:nvPr>
        </p:nvSpPr>
        <p:spPr/>
        <p:txBody>
          <a:bodyPr/>
          <a:lstStyle/>
          <a:p>
            <a:fld id="{CF12A6EA-494D-4A2D-85A4-52EAB07446F1}"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幻灯片图像占位符 1"/>
          <p:cNvSpPr>
            <a:spLocks noGrp="1" noRot="1" noChangeAspect="1"/>
          </p:cNvSpPr>
          <p:nvPr>
            <p:ph type="sldImg"/>
          </p:nvPr>
        </p:nvSpPr>
        <p:spPr>
          <a:xfrm>
            <a:off x="685800" y="1143000"/>
            <a:ext cx="5486400" cy="3086100"/>
          </a:xfrm>
        </p:spPr>
      </p:sp>
      <p:sp>
        <p:nvSpPr>
          <p:cNvPr id="1048656" name="备注占位符 2"/>
          <p:cNvSpPr>
            <a:spLocks noGrp="1"/>
          </p:cNvSpPr>
          <p:nvPr>
            <p:ph type="body" idx="1"/>
          </p:nvPr>
        </p:nvSpPr>
        <p:spPr/>
        <p:txBody>
          <a:bodyPr/>
          <a:lstStyle/>
          <a:p>
            <a:endParaRPr lang="zh-CN" altLang="en-US"/>
          </a:p>
        </p:txBody>
      </p:sp>
      <p:sp>
        <p:nvSpPr>
          <p:cNvPr id="1048657" name="灯片编号占位符 3"/>
          <p:cNvSpPr>
            <a:spLocks noGrp="1"/>
          </p:cNvSpPr>
          <p:nvPr>
            <p:ph type="sldNum" sz="quarter" idx="10"/>
          </p:nvPr>
        </p:nvSpPr>
        <p:spPr/>
        <p:txBody>
          <a:bodyPr/>
          <a:lstStyle/>
          <a:p>
            <a:fld id="{93AA39BF-A0C1-4329-B52D-A0BC4CCA7601}"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3" name="幻灯片图像占位符 1"/>
          <p:cNvSpPr>
            <a:spLocks noGrp="1" noRot="1" noChangeAspect="1"/>
          </p:cNvSpPr>
          <p:nvPr>
            <p:ph type="sldImg"/>
          </p:nvPr>
        </p:nvSpPr>
        <p:spPr>
          <a:xfrm>
            <a:off x="685800" y="1143000"/>
            <a:ext cx="5486400" cy="3086100"/>
          </a:xfrm>
        </p:spPr>
      </p:sp>
      <p:sp>
        <p:nvSpPr>
          <p:cNvPr id="1048664" name="备注占位符 2"/>
          <p:cNvSpPr>
            <a:spLocks noGrp="1"/>
          </p:cNvSpPr>
          <p:nvPr>
            <p:ph type="body" idx="1"/>
          </p:nvPr>
        </p:nvSpPr>
        <p:spPr/>
        <p:txBody>
          <a:bodyPr/>
          <a:lstStyle/>
          <a:p>
            <a:endParaRPr lang="zh-CN" altLang="en-US"/>
          </a:p>
        </p:txBody>
      </p:sp>
      <p:sp>
        <p:nvSpPr>
          <p:cNvPr id="1048665" name="灯片编号占位符 3"/>
          <p:cNvSpPr>
            <a:spLocks noGrp="1"/>
          </p:cNvSpPr>
          <p:nvPr>
            <p:ph type="sldNum" sz="quarter" idx="10"/>
          </p:nvPr>
        </p:nvSpPr>
        <p:spPr/>
        <p:txBody>
          <a:bodyPr/>
          <a:lstStyle/>
          <a:p>
            <a:fld id="{CF12A6EA-494D-4A2D-85A4-52EAB07446F1}"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幻灯片图像占位符 1"/>
          <p:cNvSpPr>
            <a:spLocks noGrp="1" noRot="1" noChangeAspect="1"/>
          </p:cNvSpPr>
          <p:nvPr>
            <p:ph type="sldImg"/>
          </p:nvPr>
        </p:nvSpPr>
        <p:spPr>
          <a:xfrm>
            <a:off x="685800" y="1143000"/>
            <a:ext cx="5486400" cy="3086100"/>
          </a:xfrm>
        </p:spPr>
      </p:sp>
      <p:sp>
        <p:nvSpPr>
          <p:cNvPr id="1048671" name="备注占位符 2"/>
          <p:cNvSpPr>
            <a:spLocks noGrp="1"/>
          </p:cNvSpPr>
          <p:nvPr>
            <p:ph type="body" idx="1"/>
          </p:nvPr>
        </p:nvSpPr>
        <p:spPr/>
        <p:txBody>
          <a:bodyPr/>
          <a:lstStyle/>
          <a:p>
            <a:endParaRPr lang="zh-CN" altLang="en-US"/>
          </a:p>
        </p:txBody>
      </p:sp>
      <p:sp>
        <p:nvSpPr>
          <p:cNvPr id="1048672" name="灯片编号占位符 3"/>
          <p:cNvSpPr>
            <a:spLocks noGrp="1"/>
          </p:cNvSpPr>
          <p:nvPr>
            <p:ph type="sldNum" sz="quarter" idx="10"/>
          </p:nvPr>
        </p:nvSpPr>
        <p:spPr/>
        <p:txBody>
          <a:bodyPr/>
          <a:lstStyle/>
          <a:p>
            <a:fld id="{CF12A6EA-494D-4A2D-85A4-52EAB07446F1}" type="slidenum">
              <a:rPr lang="zh-CN" altLang="en-US" smtClean="0"/>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幻灯片图像占位符 1"/>
          <p:cNvSpPr>
            <a:spLocks noGrp="1" noRot="1" noChangeAspect="1"/>
          </p:cNvSpPr>
          <p:nvPr>
            <p:ph type="sldImg"/>
          </p:nvPr>
        </p:nvSpPr>
        <p:spPr>
          <a:xfrm>
            <a:off x="685800" y="1143000"/>
            <a:ext cx="5486400" cy="3086100"/>
          </a:xfrm>
        </p:spPr>
      </p:sp>
      <p:sp>
        <p:nvSpPr>
          <p:cNvPr id="1048599" name="备注占位符 2"/>
          <p:cNvSpPr>
            <a:spLocks noGrp="1"/>
          </p:cNvSpPr>
          <p:nvPr>
            <p:ph type="body" idx="1"/>
          </p:nvPr>
        </p:nvSpPr>
        <p:spPr/>
        <p:txBody>
          <a:bodyPr/>
          <a:lstStyle/>
          <a:p>
            <a:endParaRPr lang="zh-CN" altLang="en-US"/>
          </a:p>
        </p:txBody>
      </p:sp>
      <p:sp>
        <p:nvSpPr>
          <p:cNvPr id="1048600" name="灯片编号占位符 3"/>
          <p:cNvSpPr>
            <a:spLocks noGrp="1"/>
          </p:cNvSpPr>
          <p:nvPr>
            <p:ph type="sldNum" sz="quarter" idx="10"/>
          </p:nvPr>
        </p:nvSpPr>
        <p:spPr/>
        <p:txBody>
          <a:bodyPr/>
          <a:lstStyle/>
          <a:p>
            <a:fld id="{93AA39BF-A0C1-4329-B52D-A0BC4CCA7601}" type="slidenum">
              <a:rPr lang="zh-CN" altLang="en-US" smtClean="0"/>
              <a:t>16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幻灯片图像占位符 1"/>
          <p:cNvSpPr>
            <a:spLocks noGrp="1" noRot="1" noChangeAspect="1"/>
          </p:cNvSpPr>
          <p:nvPr>
            <p:ph type="sldImg"/>
          </p:nvPr>
        </p:nvSpPr>
        <p:spPr>
          <a:xfrm>
            <a:off x="685800" y="1143000"/>
            <a:ext cx="5486400" cy="3086100"/>
          </a:xfrm>
        </p:spPr>
      </p:sp>
      <p:sp>
        <p:nvSpPr>
          <p:cNvPr id="1048591" name="备注占位符 2"/>
          <p:cNvSpPr>
            <a:spLocks noGrp="1"/>
          </p:cNvSpPr>
          <p:nvPr>
            <p:ph type="body" idx="1"/>
          </p:nvPr>
        </p:nvSpPr>
        <p:spPr/>
        <p:txBody>
          <a:bodyPr/>
          <a:lstStyle/>
          <a:p>
            <a:endParaRPr lang="zh-CN" altLang="en-US"/>
          </a:p>
        </p:txBody>
      </p:sp>
      <p:sp>
        <p:nvSpPr>
          <p:cNvPr id="1048592" name="灯片编号占位符 3"/>
          <p:cNvSpPr>
            <a:spLocks noGrp="1"/>
          </p:cNvSpPr>
          <p:nvPr>
            <p:ph type="sldNum" sz="quarter" idx="10"/>
          </p:nvPr>
        </p:nvSpPr>
        <p:spPr/>
        <p:txBody>
          <a:bodyPr/>
          <a:lstStyle/>
          <a:p>
            <a:fld id="{CF12A6EA-494D-4A2D-85A4-52EAB07446F1}" type="slidenum">
              <a:rPr lang="zh-CN" altLang="en-US" smtClean="0"/>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幻灯片图像占位符 1"/>
          <p:cNvSpPr>
            <a:spLocks noGrp="1" noRot="1" noChangeAspect="1"/>
          </p:cNvSpPr>
          <p:nvPr>
            <p:ph type="sldImg"/>
          </p:nvPr>
        </p:nvSpPr>
        <p:spPr>
          <a:xfrm>
            <a:off x="685800" y="1143000"/>
            <a:ext cx="5486400" cy="3086100"/>
          </a:xfrm>
        </p:spPr>
      </p:sp>
      <p:sp>
        <p:nvSpPr>
          <p:cNvPr id="1048595" name="备注占位符 2"/>
          <p:cNvSpPr>
            <a:spLocks noGrp="1"/>
          </p:cNvSpPr>
          <p:nvPr>
            <p:ph type="body" idx="1"/>
          </p:nvPr>
        </p:nvSpPr>
        <p:spPr/>
        <p:txBody>
          <a:bodyPr/>
          <a:lstStyle/>
          <a:p>
            <a:endParaRPr lang="zh-CN" altLang="en-US"/>
          </a:p>
        </p:txBody>
      </p:sp>
      <p:sp>
        <p:nvSpPr>
          <p:cNvPr id="1048596" name="灯片编号占位符 3"/>
          <p:cNvSpPr>
            <a:spLocks noGrp="1"/>
          </p:cNvSpPr>
          <p:nvPr>
            <p:ph type="sldNum" sz="quarter" idx="10"/>
          </p:nvPr>
        </p:nvSpPr>
        <p:spPr/>
        <p:txBody>
          <a:bodyPr/>
          <a:lstStyle/>
          <a:p>
            <a:fld id="{CF12A6EA-494D-4A2D-85A4-52EAB07446F1}"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612" name="矩形 6"/>
          <p:cNvSpPr/>
          <p:nvPr userDrawn="1"/>
        </p:nvSpPr>
        <p:spPr>
          <a:xfrm>
            <a:off x="1" y="1830286"/>
            <a:ext cx="12192000" cy="1985367"/>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20"/>
          </a:p>
        </p:txBody>
      </p:sp>
      <p:cxnSp>
        <p:nvCxnSpPr>
          <p:cNvPr id="3145736" name="直接连接符 7"/>
          <p:cNvCxnSpPr>
            <a:cxnSpLocks/>
          </p:cNvCxnSpPr>
          <p:nvPr userDrawn="1"/>
        </p:nvCxnSpPr>
        <p:spPr>
          <a:xfrm>
            <a:off x="1" y="1755084"/>
            <a:ext cx="12192000" cy="0"/>
          </a:xfrm>
          <a:prstGeom prst="line">
            <a:avLst/>
          </a:prstGeom>
          <a:ln w="38100">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cxnSp>
        <p:nvCxnSpPr>
          <p:cNvPr id="3145737" name="直接连接符 8"/>
          <p:cNvCxnSpPr>
            <a:cxnSpLocks/>
          </p:cNvCxnSpPr>
          <p:nvPr userDrawn="1"/>
        </p:nvCxnSpPr>
        <p:spPr>
          <a:xfrm>
            <a:off x="-34479" y="3873799"/>
            <a:ext cx="12192000" cy="0"/>
          </a:xfrm>
          <a:prstGeom prst="line">
            <a:avLst/>
          </a:prstGeom>
          <a:ln w="38100">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048613" name="Title 1"/>
          <p:cNvSpPr>
            <a:spLocks noGrp="1"/>
          </p:cNvSpPr>
          <p:nvPr>
            <p:ph type="ctrTitle"/>
          </p:nvPr>
        </p:nvSpPr>
        <p:spPr>
          <a:xfrm>
            <a:off x="1524000" y="1922361"/>
            <a:ext cx="9144000" cy="1679677"/>
          </a:xfrm>
        </p:spPr>
        <p:txBody>
          <a:bodyPr anchor="ctr" anchorCtr="0">
            <a:normAutofit/>
          </a:bodyPr>
          <a:lstStyle>
            <a:lvl1pPr algn="ctr">
              <a:defRPr sz="5400">
                <a:ln>
                  <a:solidFill>
                    <a:schemeClr val="accent1"/>
                  </a:solidFill>
                </a:ln>
                <a:solidFill>
                  <a:schemeClr val="tx2"/>
                </a:solidFill>
                <a:effectLst>
                  <a:outerShdw blurRad="38100" dist="38100" dir="2700000" algn="tl">
                    <a:srgbClr val="000000">
                      <a:alpha val="43137"/>
                    </a:srgbClr>
                  </a:outerShdw>
                </a:effectLst>
              </a:defRPr>
            </a:lvl1pPr>
          </a:lstStyle>
          <a:p>
            <a:r>
              <a:rPr lang="zh-CN" altLang="en-US" dirty="0" smtClean="0"/>
              <a:t>单击此处编辑母版标题样式</a:t>
            </a:r>
            <a:endParaRPr lang="en-US" dirty="0"/>
          </a:p>
        </p:txBody>
      </p:sp>
      <p:sp>
        <p:nvSpPr>
          <p:cNvPr id="1048614" name="Subtitle 2"/>
          <p:cNvSpPr>
            <a:spLocks noGrp="1"/>
          </p:cNvSpPr>
          <p:nvPr>
            <p:ph type="subTitle" idx="1"/>
          </p:nvPr>
        </p:nvSpPr>
        <p:spPr>
          <a:xfrm>
            <a:off x="1524000" y="4084320"/>
            <a:ext cx="9144000" cy="62992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1048615" name="Date Placeholder 3"/>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616" name="Footer Placeholder 4"/>
          <p:cNvSpPr>
            <a:spLocks noGrp="1"/>
          </p:cNvSpPr>
          <p:nvPr>
            <p:ph type="ftr" sz="quarter" idx="11"/>
          </p:nvPr>
        </p:nvSpPr>
        <p:spPr/>
        <p:txBody>
          <a:bodyPr/>
          <a:lstStyle/>
          <a:p>
            <a:endParaRPr lang="zh-CN" altLang="en-US"/>
          </a:p>
        </p:txBody>
      </p:sp>
      <p:sp>
        <p:nvSpPr>
          <p:cNvPr id="1048617" name="Slide Number Placeholder 5"/>
          <p:cNvSpPr>
            <a:spLocks noGrp="1"/>
          </p:cNvSpPr>
          <p:nvPr>
            <p:ph type="sldNum" sz="quarter" idx="12"/>
          </p:nvPr>
        </p:nvSpPr>
        <p:spPr/>
        <p:txBody>
          <a:bodyPr/>
          <a:lstStyle/>
          <a:p>
            <a:fld id="{CB62C738-9D25-430B-9982-24AFC138CB4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048647" name="日期占位符 2"/>
          <p:cNvSpPr>
            <a:spLocks noGrp="1"/>
          </p:cNvSpPr>
          <p:nvPr>
            <p:ph type="dt" sz="half" idx="10"/>
          </p:nvPr>
        </p:nvSpPr>
        <p:spPr/>
        <p:txBody>
          <a:bodyPr/>
          <a:lstStyle/>
          <a:p>
            <a:fld id="{1EC61D3F-34E9-4F9D-84A2-72367D9F9A68}" type="datetimeFigureOut">
              <a:rPr lang="zh-CN" altLang="en-US" smtClean="0"/>
              <a:t>2023/12/27</a:t>
            </a:fld>
            <a:endParaRPr lang="zh-CN" altLang="en-US"/>
          </a:p>
        </p:txBody>
      </p:sp>
      <p:sp>
        <p:nvSpPr>
          <p:cNvPr id="1048648" name="页脚占位符 3"/>
          <p:cNvSpPr>
            <a:spLocks noGrp="1"/>
          </p:cNvSpPr>
          <p:nvPr>
            <p:ph type="ftr" sz="quarter" idx="11"/>
          </p:nvPr>
        </p:nvSpPr>
        <p:spPr/>
        <p:txBody>
          <a:bodyPr/>
          <a:lstStyle/>
          <a:p>
            <a:endParaRPr lang="zh-CN" altLang="en-US"/>
          </a:p>
        </p:txBody>
      </p:sp>
      <p:sp>
        <p:nvSpPr>
          <p:cNvPr id="1048649" name="灯片编号占位符 4"/>
          <p:cNvSpPr>
            <a:spLocks noGrp="1"/>
          </p:cNvSpPr>
          <p:nvPr>
            <p:ph type="sldNum" sz="quarter" idx="12"/>
          </p:nvPr>
        </p:nvSpPr>
        <p:spPr/>
        <p:txBody>
          <a:bodyPr/>
          <a:lstStyle/>
          <a:p>
            <a:fld id="{4254DC01-BD11-43BE-8FE9-19C0CFD26E47}" type="slidenum">
              <a:rPr lang="zh-CN" altLang="en-US" smtClean="0"/>
              <a:t>‹#›</a:t>
            </a:fld>
            <a:endParaRPr lang="zh-CN" altLang="en-US"/>
          </a:p>
        </p:txBody>
      </p:sp>
      <p:sp>
        <p:nvSpPr>
          <p:cNvPr id="1048650" name="文本占位符 8"/>
          <p:cNvSpPr>
            <a:spLocks noGrp="1"/>
          </p:cNvSpPr>
          <p:nvPr>
            <p:ph type="body" sz="quarter" idx="13"/>
          </p:nvPr>
        </p:nvSpPr>
        <p:spPr>
          <a:xfrm>
            <a:off x="839559" y="255122"/>
            <a:ext cx="10512884" cy="5817709"/>
          </a:xfrm>
        </p:spPr>
        <p:txBody>
          <a:bodyPr>
            <a:normAutofit/>
          </a:bodyPr>
          <a:lstStyle>
            <a:lvl1pPr marL="0" indent="0">
              <a:buFontTx/>
              <a:buNone/>
              <a:defRPr sz="2400">
                <a:solidFill>
                  <a:schemeClr val="tx1"/>
                </a:solidFill>
              </a:defRPr>
            </a:lvl1pPr>
            <a:lvl2pPr marL="393700" indent="0">
              <a:buFontTx/>
              <a:buNone/>
              <a:defRPr sz="2000">
                <a:solidFill>
                  <a:schemeClr val="tx1"/>
                </a:solidFill>
              </a:defRPr>
            </a:lvl2pPr>
            <a:lvl3pPr marL="661035" indent="0">
              <a:buFontTx/>
              <a:buNone/>
              <a:defRPr sz="1800">
                <a:solidFill>
                  <a:schemeClr val="tx1"/>
                </a:solidFill>
              </a:defRPr>
            </a:lvl3pPr>
            <a:lvl4pPr marL="851535" indent="0">
              <a:buFontTx/>
              <a:buNone/>
              <a:defRPr sz="1800">
                <a:solidFill>
                  <a:schemeClr val="tx1"/>
                </a:solidFill>
              </a:defRPr>
            </a:lvl4pPr>
            <a:lvl5pPr marL="1054735" indent="0">
              <a:buFontTx/>
              <a:buNone/>
              <a:defRPr sz="1800">
                <a:solidFill>
                  <a:schemeClr val="tx1"/>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622" name="Title 1"/>
          <p:cNvSpPr>
            <a:spLocks noGrp="1"/>
          </p:cNvSpPr>
          <p:nvPr>
            <p:ph type="title"/>
          </p:nvPr>
        </p:nvSpPr>
        <p:spPr/>
        <p:txBody>
          <a:bodyPr/>
          <a:lstStyle/>
          <a:p>
            <a:r>
              <a:rPr lang="zh-CN" altLang="en-US" smtClean="0"/>
              <a:t>单击此处编辑母版标题样式</a:t>
            </a:r>
            <a:endParaRPr lang="en-US" dirty="0"/>
          </a:p>
        </p:txBody>
      </p:sp>
      <p:sp>
        <p:nvSpPr>
          <p:cNvPr id="1048623" name="Content Placeholder 2"/>
          <p:cNvSpPr>
            <a:spLocks noGrp="1"/>
          </p:cNvSpPr>
          <p:nvPr>
            <p:ph idx="1"/>
          </p:nvPr>
        </p:nvSpPr>
        <p:spPr>
          <a:xfrm>
            <a:off x="838200" y="1524000"/>
            <a:ext cx="10515600" cy="4652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048624" name="Date Placeholder 3"/>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625" name="Footer Placeholder 4"/>
          <p:cNvSpPr>
            <a:spLocks noGrp="1"/>
          </p:cNvSpPr>
          <p:nvPr>
            <p:ph type="ftr" sz="quarter" idx="11"/>
          </p:nvPr>
        </p:nvSpPr>
        <p:spPr/>
        <p:txBody>
          <a:bodyPr/>
          <a:lstStyle/>
          <a:p>
            <a:endParaRPr lang="zh-CN" altLang="en-US"/>
          </a:p>
        </p:txBody>
      </p:sp>
      <p:sp>
        <p:nvSpPr>
          <p:cNvPr id="1048626" name="Slide Number Placeholder 5"/>
          <p:cNvSpPr>
            <a:spLocks noGrp="1"/>
          </p:cNvSpPr>
          <p:nvPr>
            <p:ph type="sldNum" sz="quarter" idx="12"/>
          </p:nvPr>
        </p:nvSpPr>
        <p:spPr/>
        <p:txBody>
          <a:bodyPr/>
          <a:lstStyle/>
          <a:p>
            <a:fld id="{CB62C738-9D25-430B-9982-24AFC138CB4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1048678" name="Title 1"/>
          <p:cNvSpPr>
            <a:spLocks noGrp="1"/>
          </p:cNvSpPr>
          <p:nvPr>
            <p:ph type="title"/>
          </p:nvPr>
        </p:nvSpPr>
        <p:spPr>
          <a:xfrm>
            <a:off x="831850" y="1470026"/>
            <a:ext cx="10515600" cy="1556885"/>
          </a:xfrm>
        </p:spPr>
        <p:txBody>
          <a:bodyPr anchor="b">
            <a:normAutofit/>
          </a:bodyPr>
          <a:lstStyle>
            <a:lvl1pPr algn="ctr">
              <a:defRPr sz="5400"/>
            </a:lvl1pPr>
          </a:lstStyle>
          <a:p>
            <a:r>
              <a:rPr lang="zh-CN" altLang="en-US" smtClean="0"/>
              <a:t>单击此处编辑母版标题样式</a:t>
            </a:r>
            <a:endParaRPr lang="en-US" dirty="0"/>
          </a:p>
        </p:txBody>
      </p:sp>
      <p:sp>
        <p:nvSpPr>
          <p:cNvPr id="1048679" name="Text Placeholder 2"/>
          <p:cNvSpPr>
            <a:spLocks noGrp="1"/>
          </p:cNvSpPr>
          <p:nvPr>
            <p:ph type="body" idx="1"/>
          </p:nvPr>
        </p:nvSpPr>
        <p:spPr>
          <a:xfrm>
            <a:off x="831850" y="3733800"/>
            <a:ext cx="10515600" cy="77946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1048680" name="Date Placeholder 3"/>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681" name="Footer Placeholder 4"/>
          <p:cNvSpPr>
            <a:spLocks noGrp="1"/>
          </p:cNvSpPr>
          <p:nvPr>
            <p:ph type="ftr" sz="quarter" idx="11"/>
          </p:nvPr>
        </p:nvSpPr>
        <p:spPr/>
        <p:txBody>
          <a:bodyPr/>
          <a:lstStyle/>
          <a:p>
            <a:endParaRPr lang="zh-CN" altLang="en-US"/>
          </a:p>
        </p:txBody>
      </p:sp>
      <p:sp>
        <p:nvSpPr>
          <p:cNvPr id="1048682" name="Slide Number Placeholder 5"/>
          <p:cNvSpPr>
            <a:spLocks noGrp="1"/>
          </p:cNvSpPr>
          <p:nvPr>
            <p:ph type="sldNum" sz="quarter" idx="12"/>
          </p:nvPr>
        </p:nvSpPr>
        <p:spPr/>
        <p:txBody>
          <a:bodyPr/>
          <a:lstStyle/>
          <a:p>
            <a:fld id="{CB62C738-9D25-430B-9982-24AFC138CB43}" type="slidenum">
              <a:rPr lang="zh-CN" altLang="en-US" smtClean="0"/>
              <a:t>‹#›</a:t>
            </a:fld>
            <a:endParaRPr lang="zh-CN" altLang="en-US"/>
          </a:p>
        </p:txBody>
      </p:sp>
      <p:cxnSp>
        <p:nvCxnSpPr>
          <p:cNvPr id="3145741" name="直接连接符 6"/>
          <p:cNvCxnSpPr>
            <a:cxnSpLocks/>
          </p:cNvCxnSpPr>
          <p:nvPr userDrawn="1"/>
        </p:nvCxnSpPr>
        <p:spPr>
          <a:xfrm>
            <a:off x="0" y="3185258"/>
            <a:ext cx="86105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5742" name="直接连接符 7"/>
          <p:cNvCxnSpPr>
            <a:cxnSpLocks/>
          </p:cNvCxnSpPr>
          <p:nvPr userDrawn="1"/>
        </p:nvCxnSpPr>
        <p:spPr>
          <a:xfrm>
            <a:off x="1" y="3390808"/>
            <a:ext cx="35814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5743" name="直接连接符 8"/>
          <p:cNvCxnSpPr>
            <a:cxnSpLocks/>
          </p:cNvCxnSpPr>
          <p:nvPr userDrawn="1"/>
        </p:nvCxnSpPr>
        <p:spPr>
          <a:xfrm>
            <a:off x="7048501" y="4793797"/>
            <a:ext cx="5143500"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1048629" name="Title 1"/>
          <p:cNvSpPr>
            <a:spLocks noGrp="1"/>
          </p:cNvSpPr>
          <p:nvPr>
            <p:ph type="title"/>
          </p:nvPr>
        </p:nvSpPr>
        <p:spPr/>
        <p:txBody>
          <a:bodyPr/>
          <a:lstStyle/>
          <a:p>
            <a:r>
              <a:rPr lang="zh-CN" altLang="en-US" smtClean="0"/>
              <a:t>单击此处编辑母版标题样式</a:t>
            </a:r>
            <a:endParaRPr lang="en-US" dirty="0"/>
          </a:p>
        </p:txBody>
      </p:sp>
      <p:sp>
        <p:nvSpPr>
          <p:cNvPr id="1048630"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048631"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048632" name="Date Placeholder 4"/>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633" name="Footer Placeholder 5"/>
          <p:cNvSpPr>
            <a:spLocks noGrp="1"/>
          </p:cNvSpPr>
          <p:nvPr>
            <p:ph type="ftr" sz="quarter" idx="11"/>
          </p:nvPr>
        </p:nvSpPr>
        <p:spPr/>
        <p:txBody>
          <a:bodyPr/>
          <a:lstStyle/>
          <a:p>
            <a:endParaRPr lang="zh-CN" altLang="en-US"/>
          </a:p>
        </p:txBody>
      </p:sp>
      <p:sp>
        <p:nvSpPr>
          <p:cNvPr id="1048634" name="Slide Number Placeholder 6"/>
          <p:cNvSpPr>
            <a:spLocks noGrp="1"/>
          </p:cNvSpPr>
          <p:nvPr>
            <p:ph type="sldNum" sz="quarter" idx="12"/>
          </p:nvPr>
        </p:nvSpPr>
        <p:spPr/>
        <p:txBody>
          <a:bodyPr/>
          <a:lstStyle/>
          <a:p>
            <a:fld id="{CB62C738-9D25-430B-9982-24AFC138CB4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83" name="Title 1"/>
          <p:cNvSpPr>
            <a:spLocks noGrp="1"/>
          </p:cNvSpPr>
          <p:nvPr>
            <p:ph type="title"/>
          </p:nvPr>
        </p:nvSpPr>
        <p:spPr>
          <a:xfrm>
            <a:off x="839788" y="365125"/>
            <a:ext cx="10515600" cy="864000"/>
          </a:xfrm>
        </p:spPr>
        <p:txBody>
          <a:bodyPr/>
          <a:lstStyle/>
          <a:p>
            <a:r>
              <a:rPr lang="zh-CN" altLang="en-US" smtClean="0"/>
              <a:t>单击此处编辑母版标题样式</a:t>
            </a:r>
            <a:endParaRPr lang="en-US" dirty="0"/>
          </a:p>
        </p:txBody>
      </p:sp>
      <p:sp>
        <p:nvSpPr>
          <p:cNvPr id="1048684"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1048685"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048686"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1048687"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048688" name="Date Placeholder 6"/>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689" name="Footer Placeholder 7"/>
          <p:cNvSpPr>
            <a:spLocks noGrp="1"/>
          </p:cNvSpPr>
          <p:nvPr>
            <p:ph type="ftr" sz="quarter" idx="11"/>
          </p:nvPr>
        </p:nvSpPr>
        <p:spPr/>
        <p:txBody>
          <a:bodyPr/>
          <a:lstStyle/>
          <a:p>
            <a:endParaRPr lang="zh-CN" altLang="en-US"/>
          </a:p>
        </p:txBody>
      </p:sp>
      <p:sp>
        <p:nvSpPr>
          <p:cNvPr id="1048690" name="Slide Number Placeholder 8"/>
          <p:cNvSpPr>
            <a:spLocks noGrp="1"/>
          </p:cNvSpPr>
          <p:nvPr>
            <p:ph type="sldNum" sz="quarter" idx="12"/>
          </p:nvPr>
        </p:nvSpPr>
        <p:spPr/>
        <p:txBody>
          <a:bodyPr/>
          <a:lstStyle/>
          <a:p>
            <a:fld id="{CB62C738-9D25-430B-9982-24AFC138CB4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3145735" name="直接连接符 6"/>
          <p:cNvCxnSpPr>
            <a:cxnSpLocks/>
          </p:cNvCxnSpPr>
          <p:nvPr userDrawn="1"/>
        </p:nvCxnSpPr>
        <p:spPr>
          <a:xfrm>
            <a:off x="843960" y="3429000"/>
            <a:ext cx="10504077" cy="0"/>
          </a:xfrm>
          <a:prstGeom prst="line">
            <a:avLst/>
          </a:prstGeom>
          <a:ln>
            <a:solidFill>
              <a:schemeClr val="tx1">
                <a:alpha val="30000"/>
              </a:schemeClr>
            </a:solidFill>
          </a:ln>
        </p:spPr>
        <p:style>
          <a:lnRef idx="1">
            <a:schemeClr val="accent1"/>
          </a:lnRef>
          <a:fillRef idx="0">
            <a:schemeClr val="accent1"/>
          </a:fillRef>
          <a:effectRef idx="0">
            <a:schemeClr val="accent1"/>
          </a:effectRef>
          <a:fontRef idx="minor">
            <a:schemeClr val="tx1"/>
          </a:fontRef>
        </p:style>
      </p:cxnSp>
      <p:sp>
        <p:nvSpPr>
          <p:cNvPr id="1048601" name="日期占位符 1"/>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602" name="页脚占位符 2"/>
          <p:cNvSpPr>
            <a:spLocks noGrp="1"/>
          </p:cNvSpPr>
          <p:nvPr>
            <p:ph type="ftr" sz="quarter" idx="11"/>
          </p:nvPr>
        </p:nvSpPr>
        <p:spPr/>
        <p:txBody>
          <a:bodyPr/>
          <a:lstStyle/>
          <a:p>
            <a:endParaRPr lang="zh-CN" altLang="en-US"/>
          </a:p>
        </p:txBody>
      </p:sp>
      <p:sp>
        <p:nvSpPr>
          <p:cNvPr id="1048603" name="灯片编号占位符 3"/>
          <p:cNvSpPr>
            <a:spLocks noGrp="1"/>
          </p:cNvSpPr>
          <p:nvPr>
            <p:ph type="sldNum" sz="quarter" idx="12"/>
          </p:nvPr>
        </p:nvSpPr>
        <p:spPr/>
        <p:txBody>
          <a:bodyPr/>
          <a:lstStyle/>
          <a:p>
            <a:fld id="{CB62C738-9D25-430B-9982-24AFC138CB43}" type="slidenum">
              <a:rPr lang="zh-CN" altLang="en-US" smtClean="0"/>
              <a:t>‹#›</a:t>
            </a:fld>
            <a:endParaRPr lang="zh-CN" altLang="en-US"/>
          </a:p>
        </p:txBody>
      </p:sp>
      <p:sp>
        <p:nvSpPr>
          <p:cNvPr id="1048604" name="标题 4"/>
          <p:cNvSpPr>
            <a:spLocks noGrp="1"/>
          </p:cNvSpPr>
          <p:nvPr>
            <p:ph type="title" hasCustomPrompt="1"/>
          </p:nvPr>
        </p:nvSpPr>
        <p:spPr>
          <a:xfrm>
            <a:off x="832437" y="2057400"/>
            <a:ext cx="10515601" cy="1272463"/>
          </a:xfrm>
        </p:spPr>
        <p:txBody>
          <a:bodyPr anchor="b" anchorCtr="0">
            <a:normAutofit/>
          </a:bodyPr>
          <a:lstStyle>
            <a:lvl1pPr algn="dist">
              <a:defRPr sz="8800">
                <a:solidFill>
                  <a:schemeClr val="accent1">
                    <a:lumMod val="20000"/>
                    <a:lumOff val="80000"/>
                  </a:schemeClr>
                </a:solidFill>
              </a:defRPr>
            </a:lvl1pPr>
          </a:lstStyle>
          <a:p>
            <a:r>
              <a:rPr lang="zh-CN" altLang="en-US" dirty="0" smtClean="0"/>
              <a:t>编辑标题</a:t>
            </a:r>
            <a:endParaRPr lang="zh-CN" altLang="en-US" dirty="0"/>
          </a:p>
        </p:txBody>
      </p:sp>
      <p:sp>
        <p:nvSpPr>
          <p:cNvPr id="1048605" name="内容占位符 7"/>
          <p:cNvSpPr>
            <a:spLocks noGrp="1"/>
          </p:cNvSpPr>
          <p:nvPr>
            <p:ph sz="quarter" idx="13" hasCustomPrompt="1"/>
          </p:nvPr>
        </p:nvSpPr>
        <p:spPr>
          <a:xfrm>
            <a:off x="832193" y="3498314"/>
            <a:ext cx="10516566" cy="616486"/>
          </a:xfrm>
        </p:spPr>
        <p:txBody>
          <a:bodyPr anchor="ctr">
            <a:normAutofit/>
          </a:bodyPr>
          <a:lstStyle>
            <a:lvl1pPr marL="0" indent="0" algn="dist">
              <a:buNone/>
              <a:defRPr sz="3200">
                <a:solidFill>
                  <a:schemeClr val="accent1">
                    <a:lumMod val="20000"/>
                    <a:lumOff val="80000"/>
                  </a:schemeClr>
                </a:solidFill>
              </a:defRPr>
            </a:lvl1pPr>
            <a:lvl2pPr marL="266700" indent="0">
              <a:buNone/>
            </a:lvl2pPr>
            <a:lvl3pPr marL="455295" indent="0">
              <a:buNone/>
            </a:lvl3pPr>
            <a:lvl4pPr marL="662940" indent="0">
              <a:buNone/>
            </a:lvl4pPr>
            <a:lvl5pPr marL="851535" indent="0">
              <a:buNone/>
            </a:lvl5pPr>
          </a:lstStyle>
          <a:p>
            <a:pPr lvl="0"/>
            <a:r>
              <a:rPr lang="zh-CN" altLang="en-US" dirty="0" smtClean="0"/>
              <a:t>编辑文本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81" name="Date Placeholder 1"/>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582" name="Footer Placeholder 2"/>
          <p:cNvSpPr>
            <a:spLocks noGrp="1"/>
          </p:cNvSpPr>
          <p:nvPr>
            <p:ph type="ftr" sz="quarter" idx="11"/>
          </p:nvPr>
        </p:nvSpPr>
        <p:spPr/>
        <p:txBody>
          <a:bodyPr/>
          <a:lstStyle/>
          <a:p>
            <a:endParaRPr lang="zh-CN" altLang="en-US"/>
          </a:p>
        </p:txBody>
      </p:sp>
      <p:sp>
        <p:nvSpPr>
          <p:cNvPr id="1048583" name="Slide Number Placeholder 3"/>
          <p:cNvSpPr>
            <a:spLocks noGrp="1"/>
          </p:cNvSpPr>
          <p:nvPr>
            <p:ph type="sldNum" sz="quarter" idx="12"/>
          </p:nvPr>
        </p:nvSpPr>
        <p:spPr/>
        <p:txBody>
          <a:bodyPr/>
          <a:lstStyle/>
          <a:p>
            <a:fld id="{CB62C738-9D25-430B-9982-24AFC138CB4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and title">
    <p:spTree>
      <p:nvGrpSpPr>
        <p:cNvPr id="1" name=""/>
        <p:cNvGrpSpPr/>
        <p:nvPr/>
      </p:nvGrpSpPr>
      <p:grpSpPr>
        <a:xfrm>
          <a:off x="0" y="0"/>
          <a:ext cx="0" cy="0"/>
          <a:chOff x="0" y="0"/>
          <a:chExt cx="0" cy="0"/>
        </a:xfrm>
      </p:grpSpPr>
      <p:sp>
        <p:nvSpPr>
          <p:cNvPr id="1048691" name="Title 1"/>
          <p:cNvSpPr>
            <a:spLocks noGrp="1"/>
          </p:cNvSpPr>
          <p:nvPr>
            <p:ph type="title"/>
          </p:nvPr>
        </p:nvSpPr>
        <p:spPr>
          <a:xfrm>
            <a:off x="839787" y="457200"/>
            <a:ext cx="4165200" cy="1600200"/>
          </a:xfrm>
        </p:spPr>
        <p:txBody>
          <a:bodyPr anchor="b"/>
          <a:lstStyle>
            <a:lvl1pPr>
              <a:defRPr sz="3200"/>
            </a:lvl1pPr>
          </a:lstStyle>
          <a:p>
            <a:r>
              <a:rPr lang="zh-CN" altLang="en-US" smtClean="0"/>
              <a:t>单击此处编辑母版标题样式</a:t>
            </a:r>
            <a:endParaRPr lang="en-US" dirty="0"/>
          </a:p>
        </p:txBody>
      </p:sp>
      <p:sp>
        <p:nvSpPr>
          <p:cNvPr id="1048692" name="Picture Placeholder 2"/>
          <p:cNvSpPr>
            <a:spLocks noGrp="1" noChangeAspect="1"/>
          </p:cNvSpPr>
          <p:nvPr>
            <p:ph type="pic" idx="1"/>
          </p:nvPr>
        </p:nvSpPr>
        <p:spPr>
          <a:xfrm>
            <a:off x="5183188" y="457201"/>
            <a:ext cx="6172200" cy="54038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1048693" name="Text Placeholder 3"/>
          <p:cNvSpPr>
            <a:spLocks noGrp="1"/>
          </p:cNvSpPr>
          <p:nvPr>
            <p:ph type="body" sz="half" idx="2"/>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1048694" name="Date Placeholder 4"/>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695" name="Footer Placeholder 5"/>
          <p:cNvSpPr>
            <a:spLocks noGrp="1"/>
          </p:cNvSpPr>
          <p:nvPr>
            <p:ph type="ftr" sz="quarter" idx="11"/>
          </p:nvPr>
        </p:nvSpPr>
        <p:spPr/>
        <p:txBody>
          <a:bodyPr/>
          <a:lstStyle/>
          <a:p>
            <a:endParaRPr lang="zh-CN" altLang="en-US"/>
          </a:p>
        </p:txBody>
      </p:sp>
      <p:sp>
        <p:nvSpPr>
          <p:cNvPr id="1048696" name="Slide Number Placeholder 6"/>
          <p:cNvSpPr>
            <a:spLocks noGrp="1"/>
          </p:cNvSpPr>
          <p:nvPr>
            <p:ph type="sldNum" sz="quarter" idx="12"/>
          </p:nvPr>
        </p:nvSpPr>
        <p:spPr/>
        <p:txBody>
          <a:bodyPr/>
          <a:lstStyle/>
          <a:p>
            <a:fld id="{CB62C738-9D25-430B-9982-24AFC138CB4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ly-arranged title and text">
    <p:spTree>
      <p:nvGrpSpPr>
        <p:cNvPr id="1" name=""/>
        <p:cNvGrpSpPr/>
        <p:nvPr/>
      </p:nvGrpSpPr>
      <p:grpSpPr>
        <a:xfrm>
          <a:off x="0" y="0"/>
          <a:ext cx="0" cy="0"/>
          <a:chOff x="0" y="0"/>
          <a:chExt cx="0" cy="0"/>
        </a:xfrm>
      </p:grpSpPr>
      <p:sp>
        <p:nvSpPr>
          <p:cNvPr id="1048673"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1048674"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048675" name="Date Placeholder 3"/>
          <p:cNvSpPr>
            <a:spLocks noGrp="1"/>
          </p:cNvSpPr>
          <p:nvPr>
            <p:ph type="dt" sz="half" idx="10"/>
          </p:nvPr>
        </p:nvSpPr>
        <p:spPr/>
        <p:txBody>
          <a:bodyPr/>
          <a:lstStyle/>
          <a:p>
            <a:fld id="{B5E5BC71-95FF-4735-857D-DC68A703E560}" type="datetimeFigureOut">
              <a:rPr lang="zh-CN" altLang="en-US" smtClean="0"/>
              <a:t>2023/12/27</a:t>
            </a:fld>
            <a:endParaRPr lang="zh-CN" altLang="en-US"/>
          </a:p>
        </p:txBody>
      </p:sp>
      <p:sp>
        <p:nvSpPr>
          <p:cNvPr id="1048676" name="Footer Placeholder 4"/>
          <p:cNvSpPr>
            <a:spLocks noGrp="1"/>
          </p:cNvSpPr>
          <p:nvPr>
            <p:ph type="ftr" sz="quarter" idx="11"/>
          </p:nvPr>
        </p:nvSpPr>
        <p:spPr/>
        <p:txBody>
          <a:bodyPr/>
          <a:lstStyle/>
          <a:p>
            <a:endParaRPr lang="zh-CN" altLang="en-US"/>
          </a:p>
        </p:txBody>
      </p:sp>
      <p:sp>
        <p:nvSpPr>
          <p:cNvPr id="1048677" name="Slide Number Placeholder 5"/>
          <p:cNvSpPr>
            <a:spLocks noGrp="1"/>
          </p:cNvSpPr>
          <p:nvPr>
            <p:ph type="sldNum" sz="quarter" idx="12"/>
          </p:nvPr>
        </p:nvSpPr>
        <p:spPr/>
        <p:txBody>
          <a:bodyPr/>
          <a:lstStyle/>
          <a:p>
            <a:fld id="{CB62C738-9D25-430B-9982-24AFC138CB4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97152" name="图片 6"/>
          <p:cNvPicPr>
            <a:picLocks noChangeAspect="1"/>
          </p:cNvPicPr>
          <p:nvPr userDrawn="1"/>
        </p:nvPicPr>
        <p:blipFill>
          <a:blip r:embed="rId14"/>
          <a:stretch>
            <a:fillRect/>
          </a:stretch>
        </p:blipFill>
        <p:spPr>
          <a:xfrm rot="5400000">
            <a:off x="2667804" y="-2667805"/>
            <a:ext cx="6858000" cy="12193610"/>
          </a:xfrm>
          <a:prstGeom prst="rect">
            <a:avLst/>
          </a:prstGeom>
        </p:spPr>
      </p:pic>
      <p:sp>
        <p:nvSpPr>
          <p:cNvPr id="1048576" name="Title Placeholder 1"/>
          <p:cNvSpPr>
            <a:spLocks noGrp="1"/>
          </p:cNvSpPr>
          <p:nvPr>
            <p:ph type="title"/>
            <p:custDataLst>
              <p:tags r:id="rId12"/>
            </p:custDataLst>
          </p:nvPr>
        </p:nvSpPr>
        <p:spPr>
          <a:xfrm>
            <a:off x="838200" y="365125"/>
            <a:ext cx="10515600" cy="864000"/>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1048577" name="Text Placeholder 2"/>
          <p:cNvSpPr>
            <a:spLocks noGrp="1"/>
          </p:cNvSpPr>
          <p:nvPr>
            <p:ph type="body" idx="1"/>
            <p:custDataLst>
              <p:tags r:id="rId13"/>
            </p:custDataLst>
          </p:nvPr>
        </p:nvSpPr>
        <p:spPr>
          <a:xfrm>
            <a:off x="838200" y="1594250"/>
            <a:ext cx="10515600" cy="458271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1048578"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BC71-95FF-4735-857D-DC68A703E560}" type="datetimeFigureOut">
              <a:rPr lang="zh-CN" altLang="en-US" smtClean="0"/>
              <a:t>2023/12/27</a:t>
            </a:fld>
            <a:endParaRPr lang="zh-CN" altLang="en-US"/>
          </a:p>
        </p:txBody>
      </p:sp>
      <p:sp>
        <p:nvSpPr>
          <p:cNvPr id="1048579"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2C738-9D25-430B-9982-24AFC138CB4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66700" indent="-266700" algn="l" defTabSz="914400" rtl="0" eaLnBrk="1" latinLnBrk="0" hangingPunct="1">
        <a:lnSpc>
          <a:spcPct val="90000"/>
        </a:lnSpc>
        <a:spcBef>
          <a:spcPts val="1000"/>
        </a:spcBef>
        <a:buSzPct val="80000"/>
        <a:buFont typeface="Wingdings" panose="05000000000000000000" pitchFamily="2" charset="2"/>
        <a:buChar char="u"/>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Wingdings" panose="05000000000000000000" pitchFamily="2" charset="2"/>
        <a:buChar char="u"/>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Wingdings" panose="05000000000000000000" pitchFamily="2" charset="2"/>
        <a:buChar char="u"/>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Wingdings" panose="05000000000000000000" pitchFamily="2" charset="2"/>
        <a:buChar char="u"/>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Wingdings" panose="05000000000000000000" pitchFamily="2" charset="2"/>
        <a:buChar char="u"/>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9.jpe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8.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notesSlide" Target="../notesSlides/notesSlide5.xml"/><Relationship Id="rId5" Type="http://schemas.openxmlformats.org/officeDocument/2006/relationships/tags" Target="../tags/tag18.xml"/><Relationship Id="rId10" Type="http://schemas.openxmlformats.org/officeDocument/2006/relationships/slideLayout" Target="../slideLayouts/slideLayout7.xml"/><Relationship Id="rId4" Type="http://schemas.openxmlformats.org/officeDocument/2006/relationships/tags" Target="../tags/tag17.xml"/><Relationship Id="rId9" Type="http://schemas.openxmlformats.org/officeDocument/2006/relationships/tags" Target="../tags/tag2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25.xml"/><Relationship Id="rId7" Type="http://schemas.openxmlformats.org/officeDocument/2006/relationships/notesSlide" Target="../notesSlides/notesSlide6.xml"/><Relationship Id="rId12" Type="http://schemas.openxmlformats.org/officeDocument/2006/relationships/image" Target="../media/image1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7.xml"/><Relationship Id="rId11" Type="http://schemas.openxmlformats.org/officeDocument/2006/relationships/image" Target="../media/image15.jpeg"/><Relationship Id="rId5" Type="http://schemas.openxmlformats.org/officeDocument/2006/relationships/tags" Target="../tags/tag27.xml"/><Relationship Id="rId10" Type="http://schemas.openxmlformats.org/officeDocument/2006/relationships/image" Target="../media/image14.jpeg"/><Relationship Id="rId4" Type="http://schemas.openxmlformats.org/officeDocument/2006/relationships/tags" Target="../tags/tag26.xm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7.xml"/><Relationship Id="rId7" Type="http://schemas.openxmlformats.org/officeDocument/2006/relationships/image" Target="../media/image31.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notesSlide" Target="../notesSlides/notesSlide7.xml"/><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36.jpeg"/><Relationship Id="rId2" Type="http://schemas.openxmlformats.org/officeDocument/2006/relationships/tags" Target="../tags/tag31.xml"/><Relationship Id="rId16" Type="http://schemas.openxmlformats.org/officeDocument/2006/relationships/image" Target="../media/image35.jpeg"/><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notesSlide" Target="../notesSlides/notesSlide8.xml"/><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video" Target="../media/media3.mp4"/><Relationship Id="rId3" Type="http://schemas.openxmlformats.org/officeDocument/2006/relationships/tags" Target="../tags/tag45.xml"/><Relationship Id="rId7" Type="http://schemas.microsoft.com/office/2007/relationships/media" Target="../media/media3.mp4"/><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37.png"/><Relationship Id="rId5" Type="http://schemas.openxmlformats.org/officeDocument/2006/relationships/tags" Target="../tags/tag47.xml"/><Relationship Id="rId10" Type="http://schemas.openxmlformats.org/officeDocument/2006/relationships/notesSlide" Target="../notesSlides/notesSlide9.xml"/><Relationship Id="rId4" Type="http://schemas.openxmlformats.org/officeDocument/2006/relationships/tags" Target="../tags/tag46.xml"/><Relationship Id="rId9"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8" name="标题 5"/>
          <p:cNvSpPr>
            <a:spLocks noGrp="1"/>
          </p:cNvSpPr>
          <p:nvPr>
            <p:ph type="ctrTitle"/>
            <p:custDataLst>
              <p:tags r:id="rId2"/>
            </p:custDataLst>
          </p:nvPr>
        </p:nvSpPr>
        <p:spPr/>
        <p:txBody>
          <a:bodyPr/>
          <a:lstStyle/>
          <a:p>
            <a:r>
              <a:rPr lang="en-US" altLang="zh-CN" dirty="0"/>
              <a:t>Success Stories of CPD Model </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11"/>
          <p:cNvGrpSpPr/>
          <p:nvPr>
            <p:custDataLst>
              <p:tags r:id="rId2"/>
            </p:custDataLst>
          </p:nvPr>
        </p:nvGrpSpPr>
        <p:grpSpPr>
          <a:xfrm>
            <a:off x="1895753" y="2215447"/>
            <a:ext cx="4058667" cy="708538"/>
            <a:chOff x="1328988" y="1953879"/>
            <a:chExt cx="4195513" cy="732428"/>
          </a:xfrm>
        </p:grpSpPr>
        <p:sp>
          <p:nvSpPr>
            <p:cNvPr id="1048658" name="椭圆 12"/>
            <p:cNvSpPr/>
            <p:nvPr>
              <p:custDataLst>
                <p:tags r:id="rId7"/>
              </p:custDataLst>
            </p:nvPr>
          </p:nvSpPr>
          <p:spPr>
            <a:xfrm>
              <a:off x="1328988" y="2003418"/>
              <a:ext cx="618181" cy="6181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2400" dirty="0">
                  <a:solidFill>
                    <a:schemeClr val="accent1">
                      <a:lumMod val="50000"/>
                    </a:schemeClr>
                  </a:solidFill>
                </a:rPr>
                <a:t>1</a:t>
              </a:r>
              <a:endParaRPr lang="zh-CN" altLang="en-US" sz="2400" dirty="0">
                <a:solidFill>
                  <a:schemeClr val="accent1">
                    <a:lumMod val="50000"/>
                  </a:schemeClr>
                </a:solidFill>
              </a:endParaRPr>
            </a:p>
          </p:txBody>
        </p:sp>
        <p:sp>
          <p:nvSpPr>
            <p:cNvPr id="1048659" name="文本框 13"/>
            <p:cNvSpPr txBox="1"/>
            <p:nvPr>
              <p:custDataLst>
                <p:tags r:id="rId8"/>
              </p:custDataLst>
            </p:nvPr>
          </p:nvSpPr>
          <p:spPr>
            <a:xfrm>
              <a:off x="2068095" y="1953879"/>
              <a:ext cx="3456405" cy="732428"/>
            </a:xfrm>
            <a:prstGeom prst="rect">
              <a:avLst/>
            </a:prstGeom>
            <a:noFill/>
          </p:spPr>
          <p:txBody>
            <a:bodyPr wrap="square" rtlCol="0" anchor="ctr" anchorCtr="0">
              <a:normAutofit/>
            </a:bodyPr>
            <a:lstStyle/>
            <a:p>
              <a:r>
                <a:rPr lang="en-US" altLang="zh-CN" sz="2000" dirty="0"/>
                <a:t>LOREM IPSUM D</a:t>
              </a:r>
            </a:p>
          </p:txBody>
        </p:sp>
        <p:cxnSp>
          <p:nvCxnSpPr>
            <p:cNvPr id="3145738" name="直接连接符 14"/>
            <p:cNvCxnSpPr>
              <a:cxnSpLocks/>
            </p:cNvCxnSpPr>
            <p:nvPr>
              <p:custDataLst>
                <p:tags r:id="rId9"/>
              </p:custDataLst>
            </p:nvPr>
          </p:nvCxnSpPr>
          <p:spPr>
            <a:xfrm>
              <a:off x="1328989" y="2680470"/>
              <a:ext cx="419551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4" name="组合 15"/>
          <p:cNvGrpSpPr/>
          <p:nvPr>
            <p:custDataLst>
              <p:tags r:id="rId3"/>
            </p:custDataLst>
          </p:nvPr>
        </p:nvGrpSpPr>
        <p:grpSpPr>
          <a:xfrm>
            <a:off x="6237577" y="4541819"/>
            <a:ext cx="4058667" cy="708538"/>
            <a:chOff x="1328988" y="3452774"/>
            <a:chExt cx="4195513" cy="732428"/>
          </a:xfrm>
        </p:grpSpPr>
        <p:sp>
          <p:nvSpPr>
            <p:cNvPr id="1048660" name="椭圆 16"/>
            <p:cNvSpPr/>
            <p:nvPr>
              <p:custDataLst>
                <p:tags r:id="rId4"/>
              </p:custDataLst>
            </p:nvPr>
          </p:nvSpPr>
          <p:spPr>
            <a:xfrm>
              <a:off x="1328988" y="3502313"/>
              <a:ext cx="618181" cy="6181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2400" dirty="0">
                  <a:solidFill>
                    <a:schemeClr val="accent1">
                      <a:lumMod val="50000"/>
                    </a:schemeClr>
                  </a:solidFill>
                </a:rPr>
                <a:t>2</a:t>
              </a:r>
              <a:endParaRPr lang="zh-CN" altLang="en-US" sz="2400" dirty="0">
                <a:solidFill>
                  <a:schemeClr val="accent1">
                    <a:lumMod val="50000"/>
                  </a:schemeClr>
                </a:solidFill>
              </a:endParaRPr>
            </a:p>
          </p:txBody>
        </p:sp>
        <p:sp>
          <p:nvSpPr>
            <p:cNvPr id="1048661" name="文本框 17"/>
            <p:cNvSpPr txBox="1"/>
            <p:nvPr>
              <p:custDataLst>
                <p:tags r:id="rId5"/>
              </p:custDataLst>
            </p:nvPr>
          </p:nvSpPr>
          <p:spPr>
            <a:xfrm>
              <a:off x="2068095" y="3452774"/>
              <a:ext cx="3456405" cy="732428"/>
            </a:xfrm>
            <a:prstGeom prst="rect">
              <a:avLst/>
            </a:prstGeom>
            <a:noFill/>
          </p:spPr>
          <p:txBody>
            <a:bodyPr wrap="square" rtlCol="0" anchor="ctr" anchorCtr="0">
              <a:normAutofit/>
            </a:bodyPr>
            <a:lstStyle/>
            <a:p>
              <a:r>
                <a:rPr lang="en-US" altLang="zh-CN" sz="2000" dirty="0"/>
                <a:t>LOREM IPSUM DOLOR</a:t>
              </a:r>
            </a:p>
          </p:txBody>
        </p:sp>
        <p:cxnSp>
          <p:nvCxnSpPr>
            <p:cNvPr id="3145739" name="直接连接符 18"/>
            <p:cNvCxnSpPr>
              <a:cxnSpLocks/>
            </p:cNvCxnSpPr>
            <p:nvPr>
              <p:custDataLst>
                <p:tags r:id="rId6"/>
              </p:custDataLst>
            </p:nvPr>
          </p:nvCxnSpPr>
          <p:spPr>
            <a:xfrm>
              <a:off x="1328989" y="4179365"/>
              <a:ext cx="419551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97180" name="Picture 1" descr="WhatsApp Image 2023-12-26 at 9.25.04 AM"/>
          <p:cNvPicPr>
            <a:picLocks noChangeAspect="1"/>
          </p:cNvPicPr>
          <p:nvPr/>
        </p:nvPicPr>
        <p:blipFill>
          <a:blip r:embed="rId12"/>
          <a:stretch>
            <a:fillRect/>
          </a:stretch>
        </p:blipFill>
        <p:spPr>
          <a:xfrm rot="16200000">
            <a:off x="766445" y="744855"/>
            <a:ext cx="3857625" cy="5028565"/>
          </a:xfrm>
          <a:prstGeom prst="rect">
            <a:avLst/>
          </a:prstGeom>
        </p:spPr>
      </p:pic>
      <p:pic>
        <p:nvPicPr>
          <p:cNvPr id="2097181" name="Picture 2" descr="WhatsApp Image 2023-12-26 at 9.25.04 AM (2)"/>
          <p:cNvPicPr>
            <a:picLocks noChangeAspect="1"/>
          </p:cNvPicPr>
          <p:nvPr/>
        </p:nvPicPr>
        <p:blipFill>
          <a:blip r:embed="rId13"/>
          <a:stretch>
            <a:fillRect/>
          </a:stretch>
        </p:blipFill>
        <p:spPr>
          <a:xfrm rot="16200000">
            <a:off x="6620510" y="344170"/>
            <a:ext cx="3787775" cy="5885180"/>
          </a:xfrm>
          <a:prstGeom prst="rect">
            <a:avLst/>
          </a:prstGeom>
        </p:spPr>
      </p:pic>
      <p:sp>
        <p:nvSpPr>
          <p:cNvPr id="1048662" name="TextBox 3"/>
          <p:cNvSpPr txBox="1"/>
          <p:nvPr/>
        </p:nvSpPr>
        <p:spPr>
          <a:xfrm>
            <a:off x="515155" y="347730"/>
            <a:ext cx="10354614" cy="369332"/>
          </a:xfrm>
          <a:prstGeom prst="rect">
            <a:avLst/>
          </a:prstGeom>
          <a:noFill/>
        </p:spPr>
        <p:txBody>
          <a:bodyPr wrap="square" rtlCol="0">
            <a:spAutoFit/>
          </a:bodyPr>
          <a:lstStyle/>
          <a:p>
            <a:r>
              <a:rPr lang="en-US" dirty="0" smtClean="0"/>
              <a:t>The Reading Activity </a:t>
            </a:r>
            <a:endParaRPr lang="en-US" dirty="0"/>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6" name="TextBox 1"/>
          <p:cNvSpPr txBox="1"/>
          <p:nvPr/>
        </p:nvSpPr>
        <p:spPr>
          <a:xfrm>
            <a:off x="1081825" y="450761"/>
            <a:ext cx="8551572" cy="584775"/>
          </a:xfrm>
          <a:prstGeom prst="rect">
            <a:avLst/>
          </a:prstGeom>
          <a:noFill/>
        </p:spPr>
        <p:txBody>
          <a:bodyPr wrap="square" rtlCol="0">
            <a:spAutoFit/>
          </a:bodyPr>
          <a:lstStyle/>
          <a:p>
            <a:r>
              <a:rPr lang="en-US" sz="3200" b="1" dirty="0" smtClean="0"/>
              <a:t>Class Activities </a:t>
            </a:r>
            <a:endParaRPr lang="en-US" sz="3200" b="1" dirty="0"/>
          </a:p>
        </p:txBody>
      </p:sp>
      <p:pic>
        <p:nvPicPr>
          <p:cNvPr id="2097188" name="Picture 2097187"/>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4547480" y="0"/>
            <a:ext cx="760624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97188"/>
                    </p:tgtEl>
                  </p:cond>
                </p:stCondLst>
                <p:endSync evt="end" delay="0">
                  <p:rtn val="all"/>
                </p:endSync>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 fill="hold"/>
                                        <p:tgtEl>
                                          <p:spTgt spid="2097188"/>
                                        </p:tgtEl>
                                      </p:cBhvr>
                                    </p:cmd>
                                  </p:childTnLst>
                                </p:cTn>
                              </p:par>
                            </p:childTnLst>
                          </p:cTn>
                        </p:par>
                      </p:childTnLst>
                    </p:cTn>
                  </p:par>
                </p:childTnLst>
              </p:cTn>
              <p:nextCondLst>
                <p:cond evt="onClick" delay="0">
                  <p:tgtEl>
                    <p:spTgt spid="2097188"/>
                  </p:tgtEl>
                </p:cond>
              </p:nextCondLst>
            </p:seq>
            <p:video>
              <p:cMediaNode>
                <p:cTn id="7" fill="hold" display="1">
                  <p:stCondLst>
                    <p:cond delay="indefinite"/>
                  </p:stCondLst>
                  <p:endCondLst>
                    <p:cond evt="onNext" delay="0">
                      <p:tgtEl>
                        <p:sldTgt/>
                      </p:tgtEl>
                    </p:cond>
                    <p:cond evt="onPrev" delay="0">
                      <p:tgtEl>
                        <p:sldTgt/>
                      </p:tgtEl>
                    </p:cond>
                  </p:endCondLst>
                </p:cTn>
                <p:tgtEl>
                  <p:spTgt spid="209718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7" name="TextBox 1"/>
          <p:cNvSpPr txBox="1"/>
          <p:nvPr/>
        </p:nvSpPr>
        <p:spPr>
          <a:xfrm>
            <a:off x="978794" y="489397"/>
            <a:ext cx="9543245" cy="646331"/>
          </a:xfrm>
          <a:prstGeom prst="rect">
            <a:avLst/>
          </a:prstGeom>
          <a:noFill/>
        </p:spPr>
        <p:txBody>
          <a:bodyPr wrap="square" rtlCol="0">
            <a:spAutoFit/>
          </a:bodyPr>
          <a:lstStyle/>
          <a:p>
            <a:r>
              <a:rPr lang="en-US" sz="3600" b="1" dirty="0" smtClean="0"/>
              <a:t>Review by Teacher </a:t>
            </a:r>
            <a:endParaRPr lang="en-US" sz="3600" b="1" dirty="0"/>
          </a:p>
        </p:txBody>
      </p:sp>
      <p:pic>
        <p:nvPicPr>
          <p:cNvPr id="2097187" name="Picture 2097186"/>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rot="5453490">
            <a:off x="4788004" y="964380"/>
            <a:ext cx="6762097" cy="50688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97187"/>
                    </p:tgtEl>
                  </p:cond>
                </p:stCondLst>
                <p:endSync evt="end" delay="0">
                  <p:rtn val="all"/>
                </p:endSync>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 fill="hold"/>
                                        <p:tgtEl>
                                          <p:spTgt spid="2097187"/>
                                        </p:tgtEl>
                                      </p:cBhvr>
                                    </p:cmd>
                                  </p:childTnLst>
                                </p:cTn>
                              </p:par>
                            </p:childTnLst>
                          </p:cTn>
                        </p:par>
                      </p:childTnLst>
                    </p:cTn>
                  </p:par>
                </p:childTnLst>
              </p:cTn>
              <p:nextCondLst>
                <p:cond evt="onClick" delay="0">
                  <p:tgtEl>
                    <p:spTgt spid="2097187"/>
                  </p:tgtEl>
                </p:cond>
              </p:nextCondLst>
            </p:seq>
            <p:video>
              <p:cMediaNode>
                <p:cTn id="7" fill="hold" display="1">
                  <p:stCondLst>
                    <p:cond delay="indefinite"/>
                  </p:stCondLst>
                  <p:endCondLst>
                    <p:cond evt="onNext" delay="0">
                      <p:tgtEl>
                        <p:sldTgt/>
                      </p:tgtEl>
                    </p:cond>
                    <p:cond evt="onPrev" delay="0">
                      <p:tgtEl>
                        <p:sldTgt/>
                      </p:tgtEl>
                    </p:cond>
                  </p:endCondLst>
                </p:cTn>
                <p:tgtEl>
                  <p:spTgt spid="209718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组合 7"/>
          <p:cNvGrpSpPr/>
          <p:nvPr>
            <p:custDataLst>
              <p:tags r:id="rId2"/>
            </p:custDataLst>
          </p:nvPr>
        </p:nvGrpSpPr>
        <p:grpSpPr>
          <a:xfrm>
            <a:off x="307007" y="242833"/>
            <a:ext cx="4058667" cy="708538"/>
            <a:chOff x="1328988" y="1953879"/>
            <a:chExt cx="4195513" cy="732428"/>
          </a:xfrm>
        </p:grpSpPr>
        <p:sp>
          <p:nvSpPr>
            <p:cNvPr id="1048668" name="椭圆 9"/>
            <p:cNvSpPr/>
            <p:nvPr>
              <p:custDataLst>
                <p:tags r:id="rId3"/>
              </p:custDataLst>
            </p:nvPr>
          </p:nvSpPr>
          <p:spPr>
            <a:xfrm>
              <a:off x="1328988" y="2003418"/>
              <a:ext cx="618181" cy="6181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2400" dirty="0">
                  <a:solidFill>
                    <a:schemeClr val="accent1">
                      <a:lumMod val="50000"/>
                    </a:schemeClr>
                  </a:solidFill>
                </a:rPr>
                <a:t>1</a:t>
              </a:r>
              <a:endParaRPr lang="zh-CN" altLang="en-US" sz="2400" dirty="0">
                <a:solidFill>
                  <a:schemeClr val="accent1">
                    <a:lumMod val="50000"/>
                  </a:schemeClr>
                </a:solidFill>
              </a:endParaRPr>
            </a:p>
          </p:txBody>
        </p:sp>
        <p:sp>
          <p:nvSpPr>
            <p:cNvPr id="1048669" name="文本框 10"/>
            <p:cNvSpPr txBox="1"/>
            <p:nvPr>
              <p:custDataLst>
                <p:tags r:id="rId4"/>
              </p:custDataLst>
            </p:nvPr>
          </p:nvSpPr>
          <p:spPr>
            <a:xfrm>
              <a:off x="2068095" y="1953879"/>
              <a:ext cx="3456405" cy="732428"/>
            </a:xfrm>
            <a:prstGeom prst="rect">
              <a:avLst/>
            </a:prstGeom>
            <a:noFill/>
          </p:spPr>
          <p:txBody>
            <a:bodyPr wrap="square" rtlCol="0" anchor="ctr" anchorCtr="0">
              <a:normAutofit/>
            </a:bodyPr>
            <a:lstStyle/>
            <a:p>
              <a:r>
                <a:rPr lang="en-US" altLang="zh-CN" sz="2000" dirty="0" smtClean="0"/>
                <a:t>Training Sessions </a:t>
              </a:r>
              <a:endParaRPr lang="en-US" altLang="zh-CN" sz="2000" dirty="0"/>
            </a:p>
          </p:txBody>
        </p:sp>
        <p:cxnSp>
          <p:nvCxnSpPr>
            <p:cNvPr id="3145740" name="直接连接符 11"/>
            <p:cNvCxnSpPr>
              <a:cxnSpLocks/>
            </p:cNvCxnSpPr>
            <p:nvPr>
              <p:custDataLst>
                <p:tags r:id="rId5"/>
              </p:custDataLst>
            </p:nvPr>
          </p:nvCxnSpPr>
          <p:spPr>
            <a:xfrm>
              <a:off x="1328989" y="2680470"/>
              <a:ext cx="419551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97182" name="Picture 1"/>
          <p:cNvPicPr>
            <a:picLocks noChangeAspect="1"/>
          </p:cNvPicPr>
          <p:nvPr/>
        </p:nvPicPr>
        <p:blipFill>
          <a:blip r:embed="rId8"/>
          <a:stretch>
            <a:fillRect/>
          </a:stretch>
        </p:blipFill>
        <p:spPr>
          <a:xfrm>
            <a:off x="0" y="951371"/>
            <a:ext cx="3837904" cy="5906629"/>
          </a:xfrm>
          <a:prstGeom prst="rect">
            <a:avLst/>
          </a:prstGeom>
        </p:spPr>
      </p:pic>
      <p:pic>
        <p:nvPicPr>
          <p:cNvPr id="2097183" name="Picture 3"/>
          <p:cNvPicPr>
            <a:picLocks noChangeAspect="1"/>
          </p:cNvPicPr>
          <p:nvPr/>
        </p:nvPicPr>
        <p:blipFill>
          <a:blip r:embed="rId9"/>
          <a:stretch>
            <a:fillRect/>
          </a:stretch>
        </p:blipFill>
        <p:spPr>
          <a:xfrm>
            <a:off x="3837904" y="4266126"/>
            <a:ext cx="3391571" cy="2591873"/>
          </a:xfrm>
          <a:prstGeom prst="rect">
            <a:avLst/>
          </a:prstGeom>
        </p:spPr>
      </p:pic>
      <p:pic>
        <p:nvPicPr>
          <p:cNvPr id="2097184" name="Picture 4"/>
          <p:cNvPicPr>
            <a:picLocks noChangeAspect="1"/>
          </p:cNvPicPr>
          <p:nvPr/>
        </p:nvPicPr>
        <p:blipFill>
          <a:blip r:embed="rId10"/>
          <a:stretch>
            <a:fillRect/>
          </a:stretch>
        </p:blipFill>
        <p:spPr>
          <a:xfrm>
            <a:off x="7229475" y="0"/>
            <a:ext cx="4962525" cy="3580327"/>
          </a:xfrm>
          <a:prstGeom prst="rect">
            <a:avLst/>
          </a:prstGeom>
        </p:spPr>
      </p:pic>
      <p:pic>
        <p:nvPicPr>
          <p:cNvPr id="2097185" name="Picture 5"/>
          <p:cNvPicPr>
            <a:picLocks noChangeAspect="1"/>
          </p:cNvPicPr>
          <p:nvPr/>
        </p:nvPicPr>
        <p:blipFill>
          <a:blip r:embed="rId11"/>
          <a:stretch>
            <a:fillRect/>
          </a:stretch>
        </p:blipFill>
        <p:spPr>
          <a:xfrm>
            <a:off x="7229475" y="3580327"/>
            <a:ext cx="4962525" cy="3277673"/>
          </a:xfrm>
          <a:prstGeom prst="rect">
            <a:avLst/>
          </a:prstGeom>
        </p:spPr>
      </p:pic>
      <p:pic>
        <p:nvPicPr>
          <p:cNvPr id="2097186" name="Picture 6"/>
          <p:cNvPicPr>
            <a:picLocks noChangeAspect="1"/>
          </p:cNvPicPr>
          <p:nvPr/>
        </p:nvPicPr>
        <p:blipFill>
          <a:blip r:embed="rId12"/>
          <a:stretch>
            <a:fillRect/>
          </a:stretch>
        </p:blipFill>
        <p:spPr>
          <a:xfrm>
            <a:off x="3837904" y="90152"/>
            <a:ext cx="3391571" cy="4175974"/>
          </a:xfrm>
          <a:prstGeom prst="rect">
            <a:avLst/>
          </a:prstGeom>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TextBox 1"/>
          <p:cNvSpPr txBox="1"/>
          <p:nvPr/>
        </p:nvSpPr>
        <p:spPr>
          <a:xfrm>
            <a:off x="528034" y="373487"/>
            <a:ext cx="10032642" cy="523220"/>
          </a:xfrm>
          <a:prstGeom prst="rect">
            <a:avLst/>
          </a:prstGeom>
          <a:noFill/>
        </p:spPr>
        <p:txBody>
          <a:bodyPr wrap="square" rtlCol="0">
            <a:spAutoFit/>
          </a:bodyPr>
          <a:lstStyle/>
          <a:p>
            <a:r>
              <a:rPr lang="en-US" sz="2800" b="1" dirty="0" smtClean="0">
                <a:latin typeface="Algerian" pitchFamily="82" charset="0"/>
              </a:rPr>
              <a:t>Training Sessions </a:t>
            </a:r>
            <a:endParaRPr lang="en-US" sz="2800" b="1" dirty="0">
              <a:latin typeface="Algerian" pitchFamily="82" charset="0"/>
            </a:endParaRPr>
          </a:p>
        </p:txBody>
      </p:sp>
      <p:pic>
        <p:nvPicPr>
          <p:cNvPr id="2097167" name="Picture 2"/>
          <p:cNvPicPr>
            <a:picLocks noChangeAspect="1"/>
          </p:cNvPicPr>
          <p:nvPr/>
        </p:nvPicPr>
        <p:blipFill>
          <a:blip r:embed="rId2" cstate="print"/>
          <a:stretch>
            <a:fillRect/>
          </a:stretch>
        </p:blipFill>
        <p:spPr>
          <a:xfrm>
            <a:off x="0" y="850007"/>
            <a:ext cx="4081530" cy="2947656"/>
          </a:xfrm>
          <a:prstGeom prst="rect">
            <a:avLst/>
          </a:prstGeom>
        </p:spPr>
      </p:pic>
      <p:pic>
        <p:nvPicPr>
          <p:cNvPr id="2097168" name="Picture 3"/>
          <p:cNvPicPr>
            <a:picLocks noChangeAspect="1"/>
          </p:cNvPicPr>
          <p:nvPr/>
        </p:nvPicPr>
        <p:blipFill>
          <a:blip r:embed="rId3" cstate="print"/>
          <a:stretch>
            <a:fillRect/>
          </a:stretch>
        </p:blipFill>
        <p:spPr>
          <a:xfrm>
            <a:off x="4081530" y="850007"/>
            <a:ext cx="4106422" cy="2947656"/>
          </a:xfrm>
          <a:prstGeom prst="rect">
            <a:avLst/>
          </a:prstGeom>
        </p:spPr>
      </p:pic>
      <p:pic>
        <p:nvPicPr>
          <p:cNvPr id="2097169" name="Picture 5"/>
          <p:cNvPicPr>
            <a:picLocks noChangeAspect="1"/>
          </p:cNvPicPr>
          <p:nvPr/>
        </p:nvPicPr>
        <p:blipFill>
          <a:blip r:embed="rId4"/>
          <a:stretch>
            <a:fillRect/>
          </a:stretch>
        </p:blipFill>
        <p:spPr>
          <a:xfrm>
            <a:off x="0" y="3797664"/>
            <a:ext cx="4081530" cy="3060336"/>
          </a:xfrm>
          <a:prstGeom prst="rect">
            <a:avLst/>
          </a:prstGeom>
        </p:spPr>
      </p:pic>
      <p:pic>
        <p:nvPicPr>
          <p:cNvPr id="2097170" name="Picture 7"/>
          <p:cNvPicPr>
            <a:picLocks noChangeAspect="1"/>
          </p:cNvPicPr>
          <p:nvPr/>
        </p:nvPicPr>
        <p:blipFill>
          <a:blip r:embed="rId5" cstate="print"/>
          <a:stretch>
            <a:fillRect/>
          </a:stretch>
        </p:blipFill>
        <p:spPr>
          <a:xfrm>
            <a:off x="4081530" y="3797665"/>
            <a:ext cx="4106422" cy="3060336"/>
          </a:xfrm>
          <a:prstGeom prst="rect">
            <a:avLst/>
          </a:prstGeom>
        </p:spPr>
      </p:pic>
      <p:pic>
        <p:nvPicPr>
          <p:cNvPr id="2097171" name="Picture 9"/>
          <p:cNvPicPr>
            <a:picLocks noChangeAspect="1"/>
          </p:cNvPicPr>
          <p:nvPr/>
        </p:nvPicPr>
        <p:blipFill>
          <a:blip r:embed="rId6" cstate="print"/>
          <a:stretch>
            <a:fillRect/>
          </a:stretch>
        </p:blipFill>
        <p:spPr>
          <a:xfrm>
            <a:off x="8187952" y="3771006"/>
            <a:ext cx="4004048" cy="3086994"/>
          </a:xfrm>
          <a:prstGeom prst="rect">
            <a:avLst/>
          </a:prstGeom>
        </p:spPr>
      </p:pic>
      <p:pic>
        <p:nvPicPr>
          <p:cNvPr id="2097172" name="Picture 10"/>
          <p:cNvPicPr>
            <a:picLocks noChangeAspect="1"/>
          </p:cNvPicPr>
          <p:nvPr/>
        </p:nvPicPr>
        <p:blipFill>
          <a:blip r:embed="rId7" cstate="print"/>
          <a:stretch>
            <a:fillRect/>
          </a:stretch>
        </p:blipFill>
        <p:spPr>
          <a:xfrm>
            <a:off x="8187952" y="681989"/>
            <a:ext cx="4004048" cy="298848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TextBox 1"/>
          <p:cNvSpPr txBox="1"/>
          <p:nvPr/>
        </p:nvSpPr>
        <p:spPr>
          <a:xfrm>
            <a:off x="643944" y="450761"/>
            <a:ext cx="9723549" cy="461665"/>
          </a:xfrm>
          <a:prstGeom prst="rect">
            <a:avLst/>
          </a:prstGeom>
          <a:noFill/>
        </p:spPr>
        <p:txBody>
          <a:bodyPr wrap="square" rtlCol="0">
            <a:spAutoFit/>
          </a:bodyPr>
          <a:lstStyle/>
          <a:p>
            <a:r>
              <a:rPr lang="en-US" sz="2400" b="1" dirty="0" smtClean="0">
                <a:latin typeface="Algerian" pitchFamily="82" charset="0"/>
              </a:rPr>
              <a:t>Observations</a:t>
            </a:r>
            <a:r>
              <a:rPr lang="en-US" dirty="0" smtClean="0"/>
              <a:t> </a:t>
            </a:r>
            <a:endParaRPr lang="en-US" dirty="0"/>
          </a:p>
        </p:txBody>
      </p:sp>
      <p:pic>
        <p:nvPicPr>
          <p:cNvPr id="2097161" name="Picture 5"/>
          <p:cNvPicPr>
            <a:picLocks noChangeAspect="1"/>
          </p:cNvPicPr>
          <p:nvPr/>
        </p:nvPicPr>
        <p:blipFill>
          <a:blip r:embed="rId2" cstate="print"/>
          <a:stretch>
            <a:fillRect/>
          </a:stretch>
        </p:blipFill>
        <p:spPr>
          <a:xfrm>
            <a:off x="0" y="820093"/>
            <a:ext cx="2807594" cy="3876541"/>
          </a:xfrm>
          <a:prstGeom prst="rect">
            <a:avLst/>
          </a:prstGeom>
        </p:spPr>
      </p:pic>
      <p:pic>
        <p:nvPicPr>
          <p:cNvPr id="2097162" name="Picture 6"/>
          <p:cNvPicPr>
            <a:picLocks noChangeAspect="1"/>
          </p:cNvPicPr>
          <p:nvPr/>
        </p:nvPicPr>
        <p:blipFill>
          <a:blip r:embed="rId3"/>
          <a:stretch>
            <a:fillRect/>
          </a:stretch>
        </p:blipFill>
        <p:spPr>
          <a:xfrm>
            <a:off x="2807594" y="820092"/>
            <a:ext cx="3284113" cy="3876541"/>
          </a:xfrm>
          <a:prstGeom prst="rect">
            <a:avLst/>
          </a:prstGeom>
        </p:spPr>
      </p:pic>
      <p:pic>
        <p:nvPicPr>
          <p:cNvPr id="2097163" name="Picture 7"/>
          <p:cNvPicPr>
            <a:picLocks noChangeAspect="1"/>
          </p:cNvPicPr>
          <p:nvPr/>
        </p:nvPicPr>
        <p:blipFill>
          <a:blip r:embed="rId4" cstate="print"/>
          <a:stretch>
            <a:fillRect/>
          </a:stretch>
        </p:blipFill>
        <p:spPr>
          <a:xfrm>
            <a:off x="6091707" y="820093"/>
            <a:ext cx="3507615" cy="3876542"/>
          </a:xfrm>
          <a:prstGeom prst="rect">
            <a:avLst/>
          </a:prstGeom>
        </p:spPr>
      </p:pic>
      <p:pic>
        <p:nvPicPr>
          <p:cNvPr id="2097164" name="Picture 8"/>
          <p:cNvPicPr>
            <a:picLocks noChangeAspect="1"/>
          </p:cNvPicPr>
          <p:nvPr/>
        </p:nvPicPr>
        <p:blipFill>
          <a:blip r:embed="rId5" cstate="print"/>
          <a:stretch>
            <a:fillRect/>
          </a:stretch>
        </p:blipFill>
        <p:spPr>
          <a:xfrm>
            <a:off x="9599322" y="820093"/>
            <a:ext cx="2592678" cy="3876540"/>
          </a:xfrm>
          <a:prstGeom prst="rect">
            <a:avLst/>
          </a:prstGeom>
        </p:spPr>
      </p:pic>
      <p:pic>
        <p:nvPicPr>
          <p:cNvPr id="2097165" name="Picture 9"/>
          <p:cNvPicPr>
            <a:picLocks noChangeAspect="1"/>
          </p:cNvPicPr>
          <p:nvPr/>
        </p:nvPicPr>
        <p:blipFill>
          <a:blip r:embed="rId6" cstate="print"/>
          <a:stretch>
            <a:fillRect/>
          </a:stretch>
        </p:blipFill>
        <p:spPr>
          <a:xfrm>
            <a:off x="0" y="4696635"/>
            <a:ext cx="5190186" cy="2161365"/>
          </a:xfrm>
          <a:prstGeom prst="rect">
            <a:avLst/>
          </a:prstGeom>
        </p:spPr>
      </p:pic>
      <p:pic>
        <p:nvPicPr>
          <p:cNvPr id="2097166" name="Picture 10"/>
          <p:cNvPicPr>
            <a:picLocks noChangeAspect="1"/>
          </p:cNvPicPr>
          <p:nvPr/>
        </p:nvPicPr>
        <p:blipFill>
          <a:blip r:embed="rId7"/>
          <a:stretch>
            <a:fillRect/>
          </a:stretch>
        </p:blipFill>
        <p:spPr>
          <a:xfrm>
            <a:off x="5190186" y="4696635"/>
            <a:ext cx="7001813" cy="21613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文本框 4"/>
          <p:cNvSpPr txBox="1"/>
          <p:nvPr>
            <p:custDataLst>
              <p:tags r:id="rId2"/>
            </p:custDataLst>
          </p:nvPr>
        </p:nvSpPr>
        <p:spPr>
          <a:xfrm>
            <a:off x="1554600" y="160798"/>
            <a:ext cx="9082800" cy="939600"/>
          </a:xfrm>
          <a:prstGeom prst="rect">
            <a:avLst/>
          </a:prstGeom>
          <a:noFill/>
        </p:spPr>
        <p:txBody>
          <a:bodyPr wrap="square" rtlCol="0" anchor="ctr" anchorCtr="0">
            <a:normAutofit/>
          </a:bodyPr>
          <a:lstStyle/>
          <a:p>
            <a:endParaRPr lang="en-US" altLang="zh-CN" sz="3600" dirty="0">
              <a:solidFill>
                <a:schemeClr val="accent1"/>
              </a:solidFill>
              <a:latin typeface="+mj-lt"/>
              <a:ea typeface="+mj-ea"/>
              <a:cs typeface="+mj-cs"/>
            </a:endParaRPr>
          </a:p>
        </p:txBody>
      </p:sp>
      <p:pic>
        <p:nvPicPr>
          <p:cNvPr id="2097155" name="Picture 1"/>
          <p:cNvPicPr>
            <a:picLocks noChangeAspect="1"/>
          </p:cNvPicPr>
          <p:nvPr/>
        </p:nvPicPr>
        <p:blipFill>
          <a:blip r:embed="rId5" cstate="print"/>
          <a:stretch>
            <a:fillRect/>
          </a:stretch>
        </p:blipFill>
        <p:spPr>
          <a:xfrm>
            <a:off x="13952" y="-61175"/>
            <a:ext cx="4532290" cy="3429000"/>
          </a:xfrm>
          <a:prstGeom prst="rect">
            <a:avLst/>
          </a:prstGeom>
        </p:spPr>
      </p:pic>
      <p:pic>
        <p:nvPicPr>
          <p:cNvPr id="2097156" name="Picture 2"/>
          <p:cNvPicPr>
            <a:picLocks noChangeAspect="1"/>
          </p:cNvPicPr>
          <p:nvPr/>
        </p:nvPicPr>
        <p:blipFill>
          <a:blip r:embed="rId6" cstate="print"/>
          <a:stretch>
            <a:fillRect/>
          </a:stretch>
        </p:blipFill>
        <p:spPr>
          <a:xfrm>
            <a:off x="4546242" y="-61175"/>
            <a:ext cx="3952741" cy="3525592"/>
          </a:xfrm>
          <a:prstGeom prst="rect">
            <a:avLst/>
          </a:prstGeom>
        </p:spPr>
      </p:pic>
      <p:pic>
        <p:nvPicPr>
          <p:cNvPr id="2097157" name="Picture 3"/>
          <p:cNvPicPr>
            <a:picLocks noChangeAspect="1"/>
          </p:cNvPicPr>
          <p:nvPr/>
        </p:nvPicPr>
        <p:blipFill>
          <a:blip r:embed="rId7"/>
          <a:stretch>
            <a:fillRect/>
          </a:stretch>
        </p:blipFill>
        <p:spPr>
          <a:xfrm>
            <a:off x="8048747" y="-61175"/>
            <a:ext cx="4143253" cy="3525592"/>
          </a:xfrm>
          <a:prstGeom prst="rect">
            <a:avLst/>
          </a:prstGeom>
        </p:spPr>
      </p:pic>
      <p:pic>
        <p:nvPicPr>
          <p:cNvPr id="2097158" name="Picture 6"/>
          <p:cNvPicPr>
            <a:picLocks noChangeAspect="1"/>
          </p:cNvPicPr>
          <p:nvPr/>
        </p:nvPicPr>
        <p:blipFill>
          <a:blip r:embed="rId8"/>
          <a:stretch>
            <a:fillRect/>
          </a:stretch>
        </p:blipFill>
        <p:spPr>
          <a:xfrm>
            <a:off x="13952" y="3464416"/>
            <a:ext cx="5189113" cy="3393583"/>
          </a:xfrm>
          <a:prstGeom prst="rect">
            <a:avLst/>
          </a:prstGeom>
        </p:spPr>
      </p:pic>
      <p:pic>
        <p:nvPicPr>
          <p:cNvPr id="2097159" name="Picture 7"/>
          <p:cNvPicPr>
            <a:picLocks noChangeAspect="1"/>
          </p:cNvPicPr>
          <p:nvPr/>
        </p:nvPicPr>
        <p:blipFill>
          <a:blip r:embed="rId9" cstate="print"/>
          <a:stretch>
            <a:fillRect/>
          </a:stretch>
        </p:blipFill>
        <p:spPr>
          <a:xfrm>
            <a:off x="5112913" y="3464417"/>
            <a:ext cx="4572000" cy="3393583"/>
          </a:xfrm>
          <a:prstGeom prst="rect">
            <a:avLst/>
          </a:prstGeom>
        </p:spPr>
      </p:pic>
      <p:pic>
        <p:nvPicPr>
          <p:cNvPr id="2097160" name="Picture 8"/>
          <p:cNvPicPr>
            <a:picLocks noChangeAspect="1"/>
          </p:cNvPicPr>
          <p:nvPr/>
        </p:nvPicPr>
        <p:blipFill>
          <a:blip r:embed="rId10" cstate="print"/>
          <a:stretch>
            <a:fillRect/>
          </a:stretch>
        </p:blipFill>
        <p:spPr>
          <a:xfrm>
            <a:off x="9169758" y="3367825"/>
            <a:ext cx="3022242" cy="3490174"/>
          </a:xfrm>
          <a:prstGeom prst="rect">
            <a:avLst/>
          </a:prstGeom>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15"/>
          <p:cNvGrpSpPr/>
          <p:nvPr>
            <p:custDataLst>
              <p:tags r:id="rId2"/>
            </p:custDataLst>
          </p:nvPr>
        </p:nvGrpSpPr>
        <p:grpSpPr>
          <a:xfrm>
            <a:off x="1477441" y="2158297"/>
            <a:ext cx="4058667" cy="708538"/>
            <a:chOff x="1328988" y="1953879"/>
            <a:chExt cx="4195513" cy="732428"/>
          </a:xfrm>
        </p:grpSpPr>
        <p:sp>
          <p:nvSpPr>
            <p:cNvPr id="1048584" name="椭圆 16"/>
            <p:cNvSpPr/>
            <p:nvPr>
              <p:custDataLst>
                <p:tags r:id="rId11"/>
              </p:custDataLst>
            </p:nvPr>
          </p:nvSpPr>
          <p:spPr>
            <a:xfrm>
              <a:off x="1328988" y="2003418"/>
              <a:ext cx="618181" cy="6181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2400" dirty="0">
                  <a:solidFill>
                    <a:schemeClr val="accent1">
                      <a:lumMod val="50000"/>
                    </a:schemeClr>
                  </a:solidFill>
                </a:rPr>
                <a:t>1</a:t>
              </a:r>
              <a:endParaRPr lang="zh-CN" altLang="en-US" sz="2400" dirty="0">
                <a:solidFill>
                  <a:schemeClr val="accent1">
                    <a:lumMod val="50000"/>
                  </a:schemeClr>
                </a:solidFill>
              </a:endParaRPr>
            </a:p>
          </p:txBody>
        </p:sp>
        <p:sp>
          <p:nvSpPr>
            <p:cNvPr id="1048585" name="文本框 17"/>
            <p:cNvSpPr txBox="1"/>
            <p:nvPr>
              <p:custDataLst>
                <p:tags r:id="rId12"/>
              </p:custDataLst>
            </p:nvPr>
          </p:nvSpPr>
          <p:spPr>
            <a:xfrm>
              <a:off x="2068095" y="1953879"/>
              <a:ext cx="3456405" cy="732428"/>
            </a:xfrm>
            <a:prstGeom prst="rect">
              <a:avLst/>
            </a:prstGeom>
            <a:noFill/>
          </p:spPr>
          <p:txBody>
            <a:bodyPr wrap="square" rtlCol="0" anchor="ctr" anchorCtr="0">
              <a:normAutofit/>
            </a:bodyPr>
            <a:lstStyle/>
            <a:p>
              <a:r>
                <a:rPr lang="en-US" altLang="zh-CN" sz="2000" dirty="0"/>
                <a:t>LOREM IPSUM DOLOR</a:t>
              </a:r>
            </a:p>
          </p:txBody>
        </p:sp>
        <p:cxnSp>
          <p:nvCxnSpPr>
            <p:cNvPr id="3145728" name="直接连接符 18"/>
            <p:cNvCxnSpPr>
              <a:cxnSpLocks/>
            </p:cNvCxnSpPr>
            <p:nvPr>
              <p:custDataLst>
                <p:tags r:id="rId13"/>
              </p:custDataLst>
            </p:nvPr>
          </p:nvCxnSpPr>
          <p:spPr>
            <a:xfrm>
              <a:off x="1328989" y="2680470"/>
              <a:ext cx="419551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5" name="组合 19"/>
          <p:cNvGrpSpPr/>
          <p:nvPr>
            <p:custDataLst>
              <p:tags r:id="rId3"/>
            </p:custDataLst>
          </p:nvPr>
        </p:nvGrpSpPr>
        <p:grpSpPr>
          <a:xfrm>
            <a:off x="4066665" y="3741719"/>
            <a:ext cx="4058667" cy="708538"/>
            <a:chOff x="1328988" y="3452774"/>
            <a:chExt cx="4195513" cy="732428"/>
          </a:xfrm>
        </p:grpSpPr>
        <p:sp>
          <p:nvSpPr>
            <p:cNvPr id="1048586" name="椭圆 20"/>
            <p:cNvSpPr/>
            <p:nvPr>
              <p:custDataLst>
                <p:tags r:id="rId8"/>
              </p:custDataLst>
            </p:nvPr>
          </p:nvSpPr>
          <p:spPr>
            <a:xfrm>
              <a:off x="1328988" y="3502313"/>
              <a:ext cx="618181" cy="6181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2400" dirty="0">
                  <a:solidFill>
                    <a:schemeClr val="accent1">
                      <a:lumMod val="50000"/>
                    </a:schemeClr>
                  </a:solidFill>
                </a:rPr>
                <a:t>2</a:t>
              </a:r>
              <a:endParaRPr lang="zh-CN" altLang="en-US" sz="2400" dirty="0">
                <a:solidFill>
                  <a:schemeClr val="accent1">
                    <a:lumMod val="50000"/>
                  </a:schemeClr>
                </a:solidFill>
              </a:endParaRPr>
            </a:p>
          </p:txBody>
        </p:sp>
        <p:sp>
          <p:nvSpPr>
            <p:cNvPr id="1048587" name="文本框 21"/>
            <p:cNvSpPr txBox="1"/>
            <p:nvPr>
              <p:custDataLst>
                <p:tags r:id="rId9"/>
              </p:custDataLst>
            </p:nvPr>
          </p:nvSpPr>
          <p:spPr>
            <a:xfrm>
              <a:off x="2068095" y="3452774"/>
              <a:ext cx="3456405" cy="732428"/>
            </a:xfrm>
            <a:prstGeom prst="rect">
              <a:avLst/>
            </a:prstGeom>
            <a:noFill/>
          </p:spPr>
          <p:txBody>
            <a:bodyPr wrap="square" rtlCol="0" anchor="ctr" anchorCtr="0">
              <a:normAutofit/>
            </a:bodyPr>
            <a:lstStyle/>
            <a:p>
              <a:r>
                <a:rPr lang="en-US" altLang="zh-CN" sz="2000" dirty="0"/>
                <a:t>LOREM IPSUM DOLOR</a:t>
              </a:r>
            </a:p>
          </p:txBody>
        </p:sp>
        <p:cxnSp>
          <p:nvCxnSpPr>
            <p:cNvPr id="3145729" name="直接连接符 22"/>
            <p:cNvCxnSpPr>
              <a:cxnSpLocks/>
            </p:cNvCxnSpPr>
            <p:nvPr>
              <p:custDataLst>
                <p:tags r:id="rId10"/>
              </p:custDataLst>
            </p:nvPr>
          </p:nvCxnSpPr>
          <p:spPr>
            <a:xfrm>
              <a:off x="1328989" y="4179365"/>
              <a:ext cx="419551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组合 23"/>
          <p:cNvGrpSpPr/>
          <p:nvPr>
            <p:custDataLst>
              <p:tags r:id="rId4"/>
            </p:custDataLst>
          </p:nvPr>
        </p:nvGrpSpPr>
        <p:grpSpPr>
          <a:xfrm>
            <a:off x="6655889" y="5254047"/>
            <a:ext cx="4058667" cy="708538"/>
            <a:chOff x="1328988" y="4951670"/>
            <a:chExt cx="4195513" cy="732428"/>
          </a:xfrm>
        </p:grpSpPr>
        <p:sp>
          <p:nvSpPr>
            <p:cNvPr id="1048588" name="椭圆 24"/>
            <p:cNvSpPr/>
            <p:nvPr>
              <p:custDataLst>
                <p:tags r:id="rId5"/>
              </p:custDataLst>
            </p:nvPr>
          </p:nvSpPr>
          <p:spPr>
            <a:xfrm>
              <a:off x="1328988" y="5001209"/>
              <a:ext cx="618181" cy="6181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p>
              <a:pPr algn="ctr"/>
              <a:r>
                <a:rPr lang="en-US" altLang="zh-CN" sz="2400" dirty="0">
                  <a:solidFill>
                    <a:schemeClr val="accent1">
                      <a:lumMod val="50000"/>
                    </a:schemeClr>
                  </a:solidFill>
                </a:rPr>
                <a:t>3</a:t>
              </a:r>
              <a:endParaRPr lang="zh-CN" altLang="en-US" sz="2400" dirty="0">
                <a:solidFill>
                  <a:schemeClr val="accent1">
                    <a:lumMod val="50000"/>
                  </a:schemeClr>
                </a:solidFill>
              </a:endParaRPr>
            </a:p>
          </p:txBody>
        </p:sp>
        <p:sp>
          <p:nvSpPr>
            <p:cNvPr id="1048589" name="文本框 25"/>
            <p:cNvSpPr txBox="1"/>
            <p:nvPr>
              <p:custDataLst>
                <p:tags r:id="rId6"/>
              </p:custDataLst>
            </p:nvPr>
          </p:nvSpPr>
          <p:spPr>
            <a:xfrm>
              <a:off x="2068095" y="4951670"/>
              <a:ext cx="3456405" cy="732428"/>
            </a:xfrm>
            <a:prstGeom prst="rect">
              <a:avLst/>
            </a:prstGeom>
            <a:noFill/>
          </p:spPr>
          <p:txBody>
            <a:bodyPr wrap="square" rtlCol="0" anchor="ctr" anchorCtr="0">
              <a:normAutofit/>
            </a:bodyPr>
            <a:lstStyle/>
            <a:p>
              <a:r>
                <a:rPr lang="en-US" altLang="zh-CN" sz="2000" dirty="0"/>
                <a:t>LOREM IPSUM DOLOR</a:t>
              </a:r>
            </a:p>
          </p:txBody>
        </p:sp>
        <p:cxnSp>
          <p:nvCxnSpPr>
            <p:cNvPr id="3145730" name="直接连接符 26"/>
            <p:cNvCxnSpPr>
              <a:cxnSpLocks/>
            </p:cNvCxnSpPr>
            <p:nvPr>
              <p:custDataLst>
                <p:tags r:id="rId7"/>
              </p:custDataLst>
            </p:nvPr>
          </p:nvCxnSpPr>
          <p:spPr>
            <a:xfrm>
              <a:off x="1328989" y="5678261"/>
              <a:ext cx="419551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97153" name="Picture 3" descr="WhatsApp Image 2023-12-26 at 9.25.02 AM (1)"/>
          <p:cNvPicPr>
            <a:picLocks noChangeAspect="1"/>
          </p:cNvPicPr>
          <p:nvPr/>
        </p:nvPicPr>
        <p:blipFill>
          <a:blip r:embed="rId16"/>
          <a:stretch>
            <a:fillRect/>
          </a:stretch>
        </p:blipFill>
        <p:spPr>
          <a:xfrm>
            <a:off x="6774287" y="0"/>
            <a:ext cx="5417713" cy="6858000"/>
          </a:xfrm>
          <a:prstGeom prst="rect">
            <a:avLst/>
          </a:prstGeom>
        </p:spPr>
      </p:pic>
      <p:pic>
        <p:nvPicPr>
          <p:cNvPr id="2097154" name="Picture 1"/>
          <p:cNvPicPr>
            <a:picLocks noChangeAspect="1"/>
          </p:cNvPicPr>
          <p:nvPr/>
        </p:nvPicPr>
        <p:blipFill>
          <a:blip r:embed="rId17"/>
          <a:stretch>
            <a:fillRect/>
          </a:stretch>
        </p:blipFill>
        <p:spPr>
          <a:xfrm>
            <a:off x="0" y="0"/>
            <a:ext cx="6858000"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文本框 7"/>
          <p:cNvSpPr txBox="1"/>
          <p:nvPr>
            <p:custDataLst>
              <p:tags r:id="rId2"/>
            </p:custDataLst>
          </p:nvPr>
        </p:nvSpPr>
        <p:spPr>
          <a:xfrm>
            <a:off x="838800" y="363600"/>
            <a:ext cx="10515600" cy="864000"/>
          </a:xfrm>
          <a:prstGeom prst="rect">
            <a:avLst/>
          </a:prstGeom>
        </p:spPr>
        <p:txBody>
          <a:bodyPr vert="horz" lIns="67101" tIns="33550" rIns="67101" bIns="33550" rtlCol="0" anchor="ctr">
            <a:normAutofit/>
          </a:bodyPr>
          <a:lstStyle>
            <a:lvl1pPr algn="ctr" defTabSz="525145">
              <a:lnSpc>
                <a:spcPct val="90000"/>
              </a:lnSpc>
              <a:spcBef>
                <a:spcPct val="0"/>
              </a:spcBef>
              <a:buNone/>
              <a:defRPr sz="2800">
                <a:ln>
                  <a:noFill/>
                </a:ln>
                <a:solidFill>
                  <a:schemeClr val="accent1"/>
                </a:solidFill>
                <a:effectLst/>
                <a:latin typeface="+mj-lt"/>
                <a:ea typeface="+mj-ea"/>
                <a:cs typeface="+mj-cs"/>
              </a:defRPr>
            </a:lvl1pPr>
          </a:lstStyle>
          <a:p>
            <a:pPr algn="l"/>
            <a:r>
              <a:rPr lang="en-US" altLang="zh-CN" sz="3600" dirty="0" smtClean="0"/>
              <a:t>Achievements </a:t>
            </a:r>
            <a:endParaRPr lang="zh-CN" altLang="en-US" sz="3600" dirty="0"/>
          </a:p>
        </p:txBody>
      </p:sp>
      <p:cxnSp>
        <p:nvCxnSpPr>
          <p:cNvPr id="3145731" name="直接连接符 10"/>
          <p:cNvCxnSpPr>
            <a:cxnSpLocks/>
          </p:cNvCxnSpPr>
          <p:nvPr>
            <p:custDataLst>
              <p:tags r:id="rId3"/>
            </p:custDataLst>
          </p:nvPr>
        </p:nvCxnSpPr>
        <p:spPr>
          <a:xfrm flipH="1">
            <a:off x="3241606" y="2640402"/>
            <a:ext cx="166688" cy="16668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45732" name="直接连接符 11"/>
          <p:cNvCxnSpPr>
            <a:cxnSpLocks/>
          </p:cNvCxnSpPr>
          <p:nvPr>
            <p:custDataLst>
              <p:tags r:id="rId4"/>
            </p:custDataLst>
          </p:nvPr>
        </p:nvCxnSpPr>
        <p:spPr>
          <a:xfrm flipH="1">
            <a:off x="2922518" y="2347194"/>
            <a:ext cx="447676" cy="447675"/>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45733" name="直接连接符 12"/>
          <p:cNvCxnSpPr>
            <a:cxnSpLocks/>
          </p:cNvCxnSpPr>
          <p:nvPr>
            <p:custDataLst>
              <p:tags r:id="rId5"/>
            </p:custDataLst>
          </p:nvPr>
        </p:nvCxnSpPr>
        <p:spPr>
          <a:xfrm flipH="1">
            <a:off x="3494020" y="2515009"/>
            <a:ext cx="447676" cy="447673"/>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45734" name="直接连接符 13"/>
          <p:cNvCxnSpPr>
            <a:cxnSpLocks/>
          </p:cNvCxnSpPr>
          <p:nvPr>
            <p:custDataLst>
              <p:tags r:id="rId6"/>
            </p:custDataLst>
          </p:nvPr>
        </p:nvCxnSpPr>
        <p:spPr>
          <a:xfrm flipH="1">
            <a:off x="3627370" y="2359509"/>
            <a:ext cx="300035" cy="300035"/>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097190" name="Picture 2097189"/>
          <p:cNvPicPr>
            <a:picLocks/>
          </p:cNvPicPr>
          <p:nvPr>
            <a:videoFile r:link="rId8"/>
            <p:extLst>
              <p:ext uri="{DAA4B4D4-6D71-4841-9C94-3DE7FCFB9230}">
                <p14:media xmlns:p14="http://schemas.microsoft.com/office/powerpoint/2010/main" r:embed="rId7"/>
              </p:ext>
            </p:extLst>
          </p:nvPr>
        </p:nvPicPr>
        <p:blipFill>
          <a:blip r:embed="rId11"/>
          <a:stretch>
            <a:fillRect/>
          </a:stretch>
        </p:blipFill>
        <p:spPr>
          <a:xfrm>
            <a:off x="5077868" y="0"/>
            <a:ext cx="7075850" cy="6858000"/>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97190"/>
                    </p:tgtEl>
                  </p:cond>
                </p:stCondLst>
                <p:endSync evt="end" delay="0">
                  <p:rtn val="all"/>
                </p:endSync>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 fill="hold"/>
                                        <p:tgtEl>
                                          <p:spTgt spid="2097190"/>
                                        </p:tgtEl>
                                      </p:cBhvr>
                                    </p:cmd>
                                  </p:childTnLst>
                                </p:cTn>
                              </p:par>
                            </p:childTnLst>
                          </p:cTn>
                        </p:par>
                      </p:childTnLst>
                    </p:cTn>
                  </p:par>
                </p:childTnLst>
              </p:cTn>
              <p:nextCondLst>
                <p:cond evt="onClick" delay="0">
                  <p:tgtEl>
                    <p:spTgt spid="2097190"/>
                  </p:tgtEl>
                </p:cond>
              </p:nextCondLst>
            </p:seq>
            <p:video>
              <p:cMediaNode>
                <p:cTn id="7" fill="hold" display="1">
                  <p:stCondLst>
                    <p:cond delay="indefinite"/>
                  </p:stCondLst>
                  <p:endCondLst>
                    <p:cond evt="onNext" delay="0">
                      <p:tgtEl>
                        <p:sldTgt/>
                      </p:tgtEl>
                    </p:cond>
                    <p:cond evt="onPrev" delay="0">
                      <p:tgtEl>
                        <p:sldTgt/>
                      </p:tgtEl>
                    </p:cond>
                  </p:endCondLst>
                </p:cTn>
                <p:tgtEl>
                  <p:spTgt spid="209719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标题 3"/>
          <p:cNvSpPr>
            <a:spLocks noGrp="1"/>
          </p:cNvSpPr>
          <p:nvPr>
            <p:ph type="title"/>
            <p:custDataLst>
              <p:tags r:id="rId2"/>
            </p:custDataLst>
          </p:nvPr>
        </p:nvSpPr>
        <p:spPr/>
        <p:txBody>
          <a:bodyPr>
            <a:normAutofit fontScale="90000"/>
          </a:bodyPr>
          <a:lstStyle/>
          <a:p>
            <a:r>
              <a:rPr lang="en-US" altLang="zh-CN" dirty="0" smtClean="0"/>
              <a:t>THANKS</a:t>
            </a:r>
            <a:endParaRPr lang="zh-CN" altLang="en-US" dirty="0"/>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Title 1"/>
          <p:cNvSpPr>
            <a:spLocks noGrp="1"/>
          </p:cNvSpPr>
          <p:nvPr>
            <p:ph type="title"/>
          </p:nvPr>
        </p:nvSpPr>
        <p:spPr/>
        <p:txBody>
          <a:bodyPr/>
          <a:lstStyle/>
          <a:p>
            <a:r>
              <a:rPr lang="en-US" dirty="0" smtClean="0"/>
              <a:t>Cluster Team </a:t>
            </a:r>
            <a:endParaRPr lang="en-US" dirty="0"/>
          </a:p>
        </p:txBody>
      </p:sp>
      <p:sp>
        <p:nvSpPr>
          <p:cNvPr id="1048628" name="Content Placeholder 2"/>
          <p:cNvSpPr>
            <a:spLocks noGrp="1"/>
          </p:cNvSpPr>
          <p:nvPr>
            <p:ph idx="1"/>
          </p:nvPr>
        </p:nvSpPr>
        <p:spPr>
          <a:xfrm>
            <a:off x="838200" y="1524000"/>
            <a:ext cx="7275490" cy="4652963"/>
          </a:xfrm>
        </p:spPr>
        <p:txBody>
          <a:bodyPr>
            <a:normAutofit/>
          </a:bodyPr>
          <a:lstStyle/>
          <a:p>
            <a:r>
              <a:rPr lang="en-US" b="1" dirty="0" smtClean="0"/>
              <a:t>Cluster Name: </a:t>
            </a:r>
            <a:r>
              <a:rPr lang="en-US" dirty="0" smtClean="0"/>
              <a:t>Government </a:t>
            </a:r>
            <a:r>
              <a:rPr lang="en-US" dirty="0"/>
              <a:t>Girls Higher Secondary School Tandojam Town </a:t>
            </a:r>
            <a:endParaRPr lang="en-US" dirty="0" smtClean="0"/>
          </a:p>
          <a:p>
            <a:r>
              <a:rPr lang="en-US" b="1" dirty="0" smtClean="0"/>
              <a:t>Cluster Head: </a:t>
            </a:r>
            <a:r>
              <a:rPr lang="en-US" dirty="0" err="1" smtClean="0"/>
              <a:t>Shaista</a:t>
            </a:r>
            <a:r>
              <a:rPr lang="en-US" dirty="0" smtClean="0"/>
              <a:t> </a:t>
            </a:r>
            <a:r>
              <a:rPr lang="en-US" dirty="0" err="1" smtClean="0"/>
              <a:t>Nizamani</a:t>
            </a:r>
            <a:endParaRPr lang="en-US" dirty="0" smtClean="0"/>
          </a:p>
          <a:p>
            <a:r>
              <a:rPr lang="en-US" b="1" dirty="0" smtClean="0"/>
              <a:t>Focal Person: </a:t>
            </a:r>
            <a:r>
              <a:rPr lang="en-US" dirty="0" smtClean="0"/>
              <a:t>Muhammad </a:t>
            </a:r>
            <a:r>
              <a:rPr lang="en-US" dirty="0" err="1" smtClean="0"/>
              <a:t>Hashim</a:t>
            </a:r>
            <a:r>
              <a:rPr lang="en-US" dirty="0" smtClean="0"/>
              <a:t> </a:t>
            </a:r>
            <a:r>
              <a:rPr lang="en-US" dirty="0" err="1" smtClean="0"/>
              <a:t>Kandhro</a:t>
            </a:r>
            <a:endParaRPr lang="en-US" dirty="0" smtClean="0"/>
          </a:p>
          <a:p>
            <a:r>
              <a:rPr lang="en-US" b="1" dirty="0" smtClean="0"/>
              <a:t>Guide Teacher</a:t>
            </a:r>
            <a:r>
              <a:rPr lang="en-US" b="1" dirty="0" smtClean="0"/>
              <a:t>:</a:t>
            </a:r>
          </a:p>
          <a:p>
            <a:pPr>
              <a:buFont typeface="Wingdings" pitchFamily="2" charset="2"/>
              <a:buChar char="Ø"/>
            </a:pPr>
            <a:r>
              <a:rPr lang="en-US" dirty="0" smtClean="0"/>
              <a:t>Muhammad </a:t>
            </a:r>
            <a:r>
              <a:rPr lang="en-US" dirty="0" smtClean="0"/>
              <a:t>Khan </a:t>
            </a:r>
            <a:r>
              <a:rPr lang="en-US" dirty="0"/>
              <a:t>,</a:t>
            </a:r>
            <a:r>
              <a:rPr lang="en-US" dirty="0" smtClean="0"/>
              <a:t>English </a:t>
            </a:r>
            <a:endParaRPr lang="en-US" dirty="0" smtClean="0"/>
          </a:p>
          <a:p>
            <a:pPr>
              <a:buFont typeface="Wingdings" pitchFamily="2" charset="2"/>
              <a:buChar char="Ø"/>
            </a:pPr>
            <a:r>
              <a:rPr lang="en-US" dirty="0" err="1" smtClean="0"/>
              <a:t>Saima</a:t>
            </a:r>
            <a:r>
              <a:rPr lang="en-US" dirty="0" smtClean="0"/>
              <a:t> </a:t>
            </a:r>
            <a:r>
              <a:rPr lang="en-US" dirty="0" smtClean="0"/>
              <a:t>Ahmed, </a:t>
            </a:r>
            <a:r>
              <a:rPr lang="en-US" dirty="0" smtClean="0"/>
              <a:t>Science </a:t>
            </a:r>
            <a:endParaRPr lang="en-US" dirty="0" smtClean="0"/>
          </a:p>
          <a:p>
            <a:pPr>
              <a:buFont typeface="Wingdings" pitchFamily="2" charset="2"/>
              <a:buChar char="Ø"/>
            </a:pPr>
            <a:r>
              <a:rPr lang="en-US" dirty="0" err="1" smtClean="0"/>
              <a:t>Mushtaque</a:t>
            </a:r>
            <a:r>
              <a:rPr lang="en-US" dirty="0" smtClean="0"/>
              <a:t> </a:t>
            </a:r>
            <a:r>
              <a:rPr lang="en-US" dirty="0" smtClean="0"/>
              <a:t>Ahmed </a:t>
            </a:r>
            <a:r>
              <a:rPr lang="en-US" dirty="0" err="1" smtClean="0"/>
              <a:t>Solangi</a:t>
            </a:r>
            <a:r>
              <a:rPr lang="en-US" dirty="0" smtClean="0"/>
              <a:t>, </a:t>
            </a:r>
            <a:r>
              <a:rPr lang="en-US" dirty="0" smtClean="0"/>
              <a:t>Mathematics</a:t>
            </a:r>
            <a:endParaRPr lang="en-US" dirty="0" smtClean="0"/>
          </a:p>
          <a:p>
            <a:pPr>
              <a:buFont typeface="Wingdings" pitchFamily="2" charset="2"/>
              <a:buChar char="Ø"/>
            </a:pPr>
            <a:r>
              <a:rPr lang="en-US" dirty="0" err="1" smtClean="0"/>
              <a:t>Gulzareen</a:t>
            </a:r>
            <a:r>
              <a:rPr lang="en-US" dirty="0" smtClean="0"/>
              <a:t>, </a:t>
            </a:r>
            <a:r>
              <a:rPr lang="en-US" dirty="0" smtClean="0"/>
              <a:t>Urdu </a:t>
            </a:r>
            <a:endParaRPr lang="en-US" dirty="0" smtClean="0"/>
          </a:p>
          <a:p>
            <a:pPr>
              <a:buFont typeface="Wingdings" pitchFamily="2" charset="2"/>
              <a:buChar char="Ø"/>
            </a:pPr>
            <a:r>
              <a:rPr lang="en-US" dirty="0" smtClean="0"/>
              <a:t>Ali </a:t>
            </a:r>
            <a:r>
              <a:rPr lang="en-US" dirty="0" smtClean="0"/>
              <a:t>Muhammad </a:t>
            </a:r>
            <a:r>
              <a:rPr lang="en-US" dirty="0" err="1" smtClean="0"/>
              <a:t>Jamali</a:t>
            </a:r>
            <a:r>
              <a:rPr lang="en-US" dirty="0" smtClean="0"/>
              <a:t>, </a:t>
            </a:r>
            <a:r>
              <a:rPr lang="en-US" dirty="0" smtClean="0"/>
              <a:t>Sindhi</a:t>
            </a:r>
            <a:endParaRPr lang="en-US" dirty="0" smtClean="0"/>
          </a:p>
          <a:p>
            <a:pPr>
              <a:buFont typeface="Wingdings" pitchFamily="2" charset="2"/>
              <a:buChar char="Ø"/>
            </a:pPr>
            <a:endParaRPr lang="en-US" dirty="0" smtClean="0"/>
          </a:p>
        </p:txBody>
      </p:sp>
      <p:graphicFrame>
        <p:nvGraphicFramePr>
          <p:cNvPr id="3" name="Diagram 2"/>
          <p:cNvGraphicFramePr/>
          <p:nvPr>
            <p:extLst>
              <p:ext uri="{D42A27DB-BD31-4B8C-83A1-F6EECF244321}">
                <p14:modId xmlns:p14="http://schemas.microsoft.com/office/powerpoint/2010/main" val="989867706"/>
              </p:ext>
            </p:extLst>
          </p:nvPr>
        </p:nvGraphicFramePr>
        <p:xfrm>
          <a:off x="7495504" y="953037"/>
          <a:ext cx="4224271" cy="4417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tx2"/>
                </a:solidFill>
              </a:rPr>
              <a:t>CELL HUB </a:t>
            </a:r>
            <a:endParaRPr lang="en-US" sz="4000" b="1" dirty="0">
              <a:solidFill>
                <a:schemeClr val="tx2"/>
              </a:solidFill>
            </a:endParaRPr>
          </a:p>
        </p:txBody>
      </p:sp>
      <p:sp>
        <p:nvSpPr>
          <p:cNvPr id="3" name="Content Placeholder 2"/>
          <p:cNvSpPr>
            <a:spLocks noGrp="1"/>
          </p:cNvSpPr>
          <p:nvPr>
            <p:ph idx="1"/>
          </p:nvPr>
        </p:nvSpPr>
        <p:spPr/>
        <p:txBody>
          <a:bodyPr/>
          <a:lstStyle/>
          <a:p>
            <a:r>
              <a:rPr lang="en-US" b="1" dirty="0" smtClean="0">
                <a:solidFill>
                  <a:schemeClr val="accent1"/>
                </a:solidFill>
              </a:rPr>
              <a:t>GGHSS </a:t>
            </a:r>
            <a:r>
              <a:rPr lang="en-US" b="1" dirty="0" err="1" smtClean="0">
                <a:solidFill>
                  <a:schemeClr val="accent1"/>
                </a:solidFill>
              </a:rPr>
              <a:t>Tandojam</a:t>
            </a:r>
            <a:r>
              <a:rPr lang="en-US" b="1" dirty="0" smtClean="0">
                <a:solidFill>
                  <a:schemeClr val="accent1"/>
                </a:solidFill>
              </a:rPr>
              <a:t> Town </a:t>
            </a:r>
          </a:p>
          <a:p>
            <a:pPr marL="0" indent="0">
              <a:buNone/>
            </a:pPr>
            <a:r>
              <a:rPr lang="en-US" dirty="0"/>
              <a:t> </a:t>
            </a:r>
            <a:r>
              <a:rPr lang="en-US" dirty="0" smtClean="0"/>
              <a:t>                    Ma’am </a:t>
            </a:r>
            <a:r>
              <a:rPr lang="en-US" dirty="0" err="1" smtClean="0"/>
              <a:t>Shaista</a:t>
            </a:r>
            <a:r>
              <a:rPr lang="en-US" dirty="0" smtClean="0"/>
              <a:t> </a:t>
            </a:r>
            <a:r>
              <a:rPr lang="en-US" dirty="0" err="1" smtClean="0"/>
              <a:t>Nizamani</a:t>
            </a:r>
            <a:r>
              <a:rPr lang="en-US" dirty="0" smtClean="0"/>
              <a:t> </a:t>
            </a:r>
          </a:p>
          <a:p>
            <a:r>
              <a:rPr lang="en-US" b="1" dirty="0" smtClean="0">
                <a:solidFill>
                  <a:schemeClr val="accent1"/>
                </a:solidFill>
              </a:rPr>
              <a:t>GBHS.NO 1 </a:t>
            </a:r>
            <a:r>
              <a:rPr lang="en-US" b="1" dirty="0" err="1" smtClean="0">
                <a:solidFill>
                  <a:schemeClr val="accent1"/>
                </a:solidFill>
              </a:rPr>
              <a:t>Tandojam</a:t>
            </a:r>
            <a:r>
              <a:rPr lang="en-US" b="1" dirty="0" smtClean="0">
                <a:solidFill>
                  <a:schemeClr val="accent1"/>
                </a:solidFill>
              </a:rPr>
              <a:t> Farm </a:t>
            </a:r>
          </a:p>
          <a:p>
            <a:pPr marL="0" indent="0">
              <a:buNone/>
            </a:pPr>
            <a:r>
              <a:rPr lang="en-US" dirty="0"/>
              <a:t> </a:t>
            </a:r>
            <a:r>
              <a:rPr lang="en-US" dirty="0" smtClean="0"/>
              <a:t>                   Sir Muhammad </a:t>
            </a:r>
            <a:r>
              <a:rPr lang="en-US" dirty="0" err="1" smtClean="0"/>
              <a:t>Hashim</a:t>
            </a:r>
            <a:r>
              <a:rPr lang="en-US" dirty="0" smtClean="0"/>
              <a:t> </a:t>
            </a:r>
            <a:r>
              <a:rPr lang="en-US" dirty="0" err="1" smtClean="0"/>
              <a:t>Kandhro</a:t>
            </a:r>
            <a:endParaRPr lang="en-US" dirty="0" smtClean="0"/>
          </a:p>
          <a:p>
            <a:r>
              <a:rPr lang="en-US" b="1" dirty="0" smtClean="0">
                <a:solidFill>
                  <a:schemeClr val="accent1"/>
                </a:solidFill>
              </a:rPr>
              <a:t>GBPS Main Sindhi Town </a:t>
            </a:r>
            <a:r>
              <a:rPr lang="en-US" b="1" dirty="0" err="1" smtClean="0">
                <a:solidFill>
                  <a:schemeClr val="accent1"/>
                </a:solidFill>
              </a:rPr>
              <a:t>Tandojam</a:t>
            </a:r>
            <a:endParaRPr lang="en-US" b="1" dirty="0" smtClean="0">
              <a:solidFill>
                <a:schemeClr val="accent1"/>
              </a:solidFill>
            </a:endParaRPr>
          </a:p>
          <a:p>
            <a:pPr marL="0" indent="0">
              <a:buNone/>
            </a:pPr>
            <a:r>
              <a:rPr lang="en-US" dirty="0"/>
              <a:t> </a:t>
            </a:r>
            <a:r>
              <a:rPr lang="en-US" dirty="0" smtClean="0"/>
              <a:t>                    Sir Abdul </a:t>
            </a:r>
            <a:r>
              <a:rPr lang="en-US" dirty="0" err="1" smtClean="0"/>
              <a:t>Haque</a:t>
            </a:r>
            <a:r>
              <a:rPr lang="en-US" dirty="0" smtClean="0"/>
              <a:t> </a:t>
            </a:r>
            <a:r>
              <a:rPr lang="en-US" dirty="0" err="1" smtClean="0"/>
              <a:t>Gadahi</a:t>
            </a:r>
            <a:r>
              <a:rPr lang="en-US" dirty="0" smtClean="0"/>
              <a:t> </a:t>
            </a:r>
          </a:p>
          <a:p>
            <a:r>
              <a:rPr lang="en-US" b="1" dirty="0" smtClean="0">
                <a:solidFill>
                  <a:schemeClr val="accent1"/>
                </a:solidFill>
              </a:rPr>
              <a:t>GBPS Ismail </a:t>
            </a:r>
            <a:r>
              <a:rPr lang="en-US" b="1" dirty="0" err="1" smtClean="0">
                <a:solidFill>
                  <a:schemeClr val="accent1"/>
                </a:solidFill>
              </a:rPr>
              <a:t>Unar</a:t>
            </a:r>
            <a:r>
              <a:rPr lang="en-US" b="1" dirty="0" smtClean="0">
                <a:solidFill>
                  <a:schemeClr val="accent1"/>
                </a:solidFill>
              </a:rPr>
              <a:t> </a:t>
            </a:r>
          </a:p>
          <a:p>
            <a:pPr marL="0" indent="0">
              <a:buNone/>
            </a:pPr>
            <a:r>
              <a:rPr lang="en-US" dirty="0"/>
              <a:t> </a:t>
            </a:r>
            <a:r>
              <a:rPr lang="en-US" dirty="0" smtClean="0"/>
              <a:t>                    Sir </a:t>
            </a:r>
            <a:r>
              <a:rPr lang="en-US" dirty="0" err="1" smtClean="0"/>
              <a:t>Kashif</a:t>
            </a:r>
            <a:r>
              <a:rPr lang="en-US" dirty="0" smtClean="0"/>
              <a:t> </a:t>
            </a:r>
          </a:p>
          <a:p>
            <a:r>
              <a:rPr lang="en-US" b="1" dirty="0" smtClean="0">
                <a:solidFill>
                  <a:schemeClr val="accent1"/>
                </a:solidFill>
              </a:rPr>
              <a:t>GBPS Ahmed Khan </a:t>
            </a:r>
            <a:r>
              <a:rPr lang="en-US" b="1" dirty="0" err="1" smtClean="0">
                <a:solidFill>
                  <a:schemeClr val="accent1"/>
                </a:solidFill>
              </a:rPr>
              <a:t>Nahyoon</a:t>
            </a:r>
            <a:endParaRPr lang="en-US" b="1" dirty="0" smtClean="0">
              <a:solidFill>
                <a:schemeClr val="accent1"/>
              </a:solidFill>
            </a:endParaRPr>
          </a:p>
          <a:p>
            <a:pPr marL="0" indent="0">
              <a:buNone/>
            </a:pPr>
            <a:r>
              <a:rPr lang="en-US" dirty="0"/>
              <a:t> </a:t>
            </a:r>
            <a:r>
              <a:rPr lang="en-US" dirty="0" smtClean="0"/>
              <a:t>                    Sir Ashraf </a:t>
            </a:r>
            <a:r>
              <a:rPr lang="en-US" dirty="0" err="1" smtClean="0"/>
              <a:t>Memon</a:t>
            </a:r>
            <a:r>
              <a:rPr lang="en-US" dirty="0" smtClean="0"/>
              <a:t> </a:t>
            </a:r>
          </a:p>
        </p:txBody>
      </p:sp>
    </p:spTree>
    <p:extLst>
      <p:ext uri="{BB962C8B-B14F-4D97-AF65-F5344CB8AC3E}">
        <p14:creationId xmlns:p14="http://schemas.microsoft.com/office/powerpoint/2010/main" val="3146555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标题 4"/>
          <p:cNvSpPr>
            <a:spLocks noGrp="1"/>
          </p:cNvSpPr>
          <p:nvPr>
            <p:ph type="title"/>
            <p:custDataLst>
              <p:tags r:id="rId2"/>
            </p:custDataLst>
          </p:nvPr>
        </p:nvSpPr>
        <p:spPr/>
        <p:txBody>
          <a:bodyPr/>
          <a:lstStyle/>
          <a:p>
            <a:r>
              <a:rPr lang="en-US" altLang="zh-CN" dirty="0"/>
              <a:t>Introduction</a:t>
            </a:r>
          </a:p>
        </p:txBody>
      </p:sp>
      <p:sp>
        <p:nvSpPr>
          <p:cNvPr id="1048638" name="内容占位符 5"/>
          <p:cNvSpPr>
            <a:spLocks noGrp="1"/>
          </p:cNvSpPr>
          <p:nvPr>
            <p:ph idx="1"/>
            <p:custDataLst>
              <p:tags r:id="rId3"/>
            </p:custDataLst>
          </p:nvPr>
        </p:nvSpPr>
        <p:spPr/>
        <p:txBody>
          <a:bodyPr>
            <a:normAutofit/>
          </a:bodyPr>
          <a:lstStyle/>
          <a:p>
            <a:r>
              <a:rPr lang="en-US" altLang="zh-CN" sz="2800" dirty="0"/>
              <a:t> As you know we are gathered here about clustered school policy and CPD model. </a:t>
            </a:r>
          </a:p>
          <a:p>
            <a:r>
              <a:rPr lang="en-US" altLang="zh-CN" sz="2800" dirty="0"/>
              <a:t>CPD model is focusing on all Primary and Elementary school teachers will attend the professional development activities every year .</a:t>
            </a:r>
          </a:p>
          <a:p>
            <a:r>
              <a:rPr lang="en-US" altLang="zh-CN" sz="2800" dirty="0"/>
              <a:t>Along with building capacity of teachers on regarding skills, the teacher will get a chance to improve their professional competance in other aspects of langauges, English, urdu or sindhi and also in other key subjects like science and mathematics.</a:t>
            </a: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2" name="标题 4"/>
          <p:cNvSpPr>
            <a:spLocks noGrp="1"/>
          </p:cNvSpPr>
          <p:nvPr>
            <p:ph type="title"/>
            <p:custDataLst>
              <p:tags r:id="rId2"/>
            </p:custDataLst>
          </p:nvPr>
        </p:nvSpPr>
        <p:spPr/>
        <p:txBody>
          <a:bodyPr/>
          <a:lstStyle/>
          <a:p>
            <a:r>
              <a:rPr lang="en-US" altLang="zh-CN" dirty="0"/>
              <a:t>Introduction</a:t>
            </a:r>
          </a:p>
        </p:txBody>
      </p:sp>
      <p:sp>
        <p:nvSpPr>
          <p:cNvPr id="1048643" name="内容占位符 5"/>
          <p:cNvSpPr>
            <a:spLocks noGrp="1"/>
          </p:cNvSpPr>
          <p:nvPr>
            <p:ph sz="half" idx="1"/>
            <p:custDataLst>
              <p:tags r:id="rId3"/>
            </p:custDataLst>
          </p:nvPr>
        </p:nvSpPr>
        <p:spPr>
          <a:xfrm>
            <a:off x="838200" y="1825625"/>
            <a:ext cx="10091420" cy="4351655"/>
          </a:xfrm>
        </p:spPr>
        <p:txBody>
          <a:bodyPr>
            <a:normAutofit/>
          </a:bodyPr>
          <a:lstStyle/>
          <a:p>
            <a:r>
              <a:rPr lang="en-US" altLang="zh-CN" sz="2800" dirty="0"/>
              <a:t>As fas as concerned, I’m going to tell you about Government Girls higher secondary school Tandojam town. Which is also working cluster Hub school at Tandojam Level.</a:t>
            </a:r>
          </a:p>
          <a:p>
            <a:r>
              <a:rPr lang="en-US" altLang="zh-CN" sz="2800" dirty="0"/>
              <a:t>The team of GT’s and SC’s are providing mentor skills to train the mentees of primary schools. </a:t>
            </a:r>
          </a:p>
          <a:p>
            <a:r>
              <a:rPr lang="en-US" altLang="zh-CN" sz="2800" dirty="0"/>
              <a:t>As in the first phase which was based on active based learning strategies responded. The second phase which is content based is also going good as mentees are trained with the king mentoring skills of GT’s and SC’s.</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Text Placeholder 1"/>
          <p:cNvSpPr>
            <a:spLocks noGrp="1"/>
          </p:cNvSpPr>
          <p:nvPr>
            <p:ph type="body" sz="quarter" idx="13"/>
          </p:nvPr>
        </p:nvSpPr>
        <p:spPr/>
        <p:txBody>
          <a:bodyPr/>
          <a:lstStyle/>
          <a:p>
            <a:r>
              <a:rPr lang="en-US" dirty="0" smtClean="0"/>
              <a:t>Trained Teachers Data </a:t>
            </a:r>
            <a:endParaRPr lang="en-US" dirty="0"/>
          </a:p>
        </p:txBody>
      </p:sp>
      <p:graphicFrame>
        <p:nvGraphicFramePr>
          <p:cNvPr id="4194304" name="Table 2"/>
          <p:cNvGraphicFramePr>
            <a:graphicFrameLocks noGrp="1"/>
          </p:cNvGraphicFramePr>
          <p:nvPr/>
        </p:nvGraphicFramePr>
        <p:xfrm>
          <a:off x="1352278" y="1700009"/>
          <a:ext cx="8950820" cy="3451539"/>
        </p:xfrm>
        <a:graphic>
          <a:graphicData uri="http://schemas.openxmlformats.org/drawingml/2006/table">
            <a:tbl>
              <a:tblPr firstRow="1" bandRow="1">
                <a:tableStyleId>{5C22544A-7EE6-4342-B048-85BDC9FD1C3A}</a:tableStyleId>
              </a:tblPr>
              <a:tblGrid>
                <a:gridCol w="2237705"/>
                <a:gridCol w="2237705"/>
                <a:gridCol w="2237705"/>
                <a:gridCol w="2237705"/>
              </a:tblGrid>
              <a:tr h="1150513">
                <a:tc gridSpan="2">
                  <a:txBody>
                    <a:bodyPr/>
                    <a:lstStyle/>
                    <a:p>
                      <a:r>
                        <a:rPr lang="en-US" dirty="0" smtClean="0"/>
                        <a:t>Trained</a:t>
                      </a:r>
                      <a:r>
                        <a:rPr lang="en-US" baseline="0" dirty="0" smtClean="0"/>
                        <a:t> Phase 1</a:t>
                      </a:r>
                      <a:endParaRPr lang="en-US" dirty="0"/>
                    </a:p>
                  </a:txBody>
                  <a:tcPr/>
                </a:tc>
                <a:tc hMerge="1">
                  <a:txBody>
                    <a:bodyPr/>
                    <a:lstStyle/>
                    <a:p>
                      <a:endParaRPr lang="en-US"/>
                    </a:p>
                  </a:txBody>
                  <a:tcPr/>
                </a:tc>
                <a:tc gridSpan="2">
                  <a:txBody>
                    <a:bodyPr/>
                    <a:lstStyle/>
                    <a:p>
                      <a:r>
                        <a:rPr lang="en-US" dirty="0" smtClean="0"/>
                        <a:t>Trained Phase 2</a:t>
                      </a:r>
                      <a:endParaRPr lang="en-US" dirty="0"/>
                    </a:p>
                  </a:txBody>
                  <a:tcPr/>
                </a:tc>
                <a:tc hMerge="1">
                  <a:txBody>
                    <a:bodyPr/>
                    <a:lstStyle/>
                    <a:p>
                      <a:endParaRPr lang="en-US"/>
                    </a:p>
                  </a:txBody>
                  <a:tcPr/>
                </a:tc>
              </a:tr>
              <a:tr h="1150513">
                <a:tc>
                  <a:txBody>
                    <a:bodyPr/>
                    <a:lstStyle/>
                    <a:p>
                      <a:r>
                        <a:rPr lang="en-US" dirty="0" smtClean="0">
                          <a:solidFill>
                            <a:schemeClr val="accent6">
                              <a:lumMod val="75000"/>
                            </a:schemeClr>
                          </a:solidFill>
                        </a:rPr>
                        <a:t>Male</a:t>
                      </a:r>
                      <a:r>
                        <a:rPr lang="en-US" baseline="0" dirty="0" smtClean="0">
                          <a:solidFill>
                            <a:schemeClr val="accent6">
                              <a:lumMod val="75000"/>
                            </a:schemeClr>
                          </a:solidFill>
                        </a:rPr>
                        <a:t> </a:t>
                      </a:r>
                      <a:endParaRPr lang="en-US" dirty="0">
                        <a:solidFill>
                          <a:schemeClr val="accent6">
                            <a:lumMod val="75000"/>
                          </a:schemeClr>
                        </a:solidFill>
                      </a:endParaRPr>
                    </a:p>
                  </a:txBody>
                  <a:tcPr/>
                </a:tc>
                <a:tc>
                  <a:txBody>
                    <a:bodyPr/>
                    <a:lstStyle/>
                    <a:p>
                      <a:r>
                        <a:rPr lang="en-US" dirty="0" smtClean="0">
                          <a:solidFill>
                            <a:schemeClr val="accent6">
                              <a:lumMod val="75000"/>
                            </a:schemeClr>
                          </a:solidFill>
                        </a:rPr>
                        <a:t>Female </a:t>
                      </a:r>
                      <a:endParaRPr lang="en-US" dirty="0">
                        <a:solidFill>
                          <a:schemeClr val="accent6">
                            <a:lumMod val="75000"/>
                          </a:schemeClr>
                        </a:solidFill>
                      </a:endParaRPr>
                    </a:p>
                  </a:txBody>
                  <a:tcPr/>
                </a:tc>
                <a:tc>
                  <a:txBody>
                    <a:bodyPr/>
                    <a:lstStyle/>
                    <a:p>
                      <a:r>
                        <a:rPr lang="en-US" dirty="0" smtClean="0">
                          <a:solidFill>
                            <a:schemeClr val="accent6">
                              <a:lumMod val="75000"/>
                            </a:schemeClr>
                          </a:solidFill>
                        </a:rPr>
                        <a:t>Male </a:t>
                      </a:r>
                      <a:endParaRPr lang="en-US" dirty="0">
                        <a:solidFill>
                          <a:schemeClr val="accent6">
                            <a:lumMod val="75000"/>
                          </a:schemeClr>
                        </a:solidFill>
                      </a:endParaRPr>
                    </a:p>
                  </a:txBody>
                  <a:tcPr/>
                </a:tc>
                <a:tc>
                  <a:txBody>
                    <a:bodyPr/>
                    <a:lstStyle/>
                    <a:p>
                      <a:r>
                        <a:rPr lang="en-US" dirty="0" smtClean="0">
                          <a:solidFill>
                            <a:schemeClr val="accent6">
                              <a:lumMod val="75000"/>
                            </a:schemeClr>
                          </a:solidFill>
                        </a:rPr>
                        <a:t>Female </a:t>
                      </a:r>
                      <a:endParaRPr lang="en-US" dirty="0">
                        <a:solidFill>
                          <a:schemeClr val="accent6">
                            <a:lumMod val="75000"/>
                          </a:schemeClr>
                        </a:solidFill>
                      </a:endParaRPr>
                    </a:p>
                  </a:txBody>
                  <a:tcPr/>
                </a:tc>
              </a:tr>
              <a:tr h="1150513">
                <a:tc>
                  <a:txBody>
                    <a:bodyPr/>
                    <a:lstStyle/>
                    <a:p>
                      <a:r>
                        <a:rPr lang="en-US" dirty="0" smtClean="0">
                          <a:solidFill>
                            <a:schemeClr val="accent6">
                              <a:lumMod val="75000"/>
                            </a:schemeClr>
                          </a:solidFill>
                        </a:rPr>
                        <a:t>45</a:t>
                      </a:r>
                      <a:endParaRPr lang="en-US" dirty="0">
                        <a:solidFill>
                          <a:schemeClr val="accent6">
                            <a:lumMod val="75000"/>
                          </a:schemeClr>
                        </a:solidFill>
                      </a:endParaRPr>
                    </a:p>
                  </a:txBody>
                  <a:tcPr/>
                </a:tc>
                <a:tc>
                  <a:txBody>
                    <a:bodyPr/>
                    <a:lstStyle/>
                    <a:p>
                      <a:r>
                        <a:rPr lang="en-US" dirty="0" smtClean="0">
                          <a:solidFill>
                            <a:schemeClr val="accent6">
                              <a:lumMod val="75000"/>
                            </a:schemeClr>
                          </a:solidFill>
                        </a:rPr>
                        <a:t>42</a:t>
                      </a:r>
                      <a:endParaRPr lang="en-US" dirty="0">
                        <a:solidFill>
                          <a:schemeClr val="accent6">
                            <a:lumMod val="75000"/>
                          </a:schemeClr>
                        </a:solidFill>
                      </a:endParaRPr>
                    </a:p>
                  </a:txBody>
                  <a:tcPr/>
                </a:tc>
                <a:tc>
                  <a:txBody>
                    <a:bodyPr/>
                    <a:lstStyle/>
                    <a:p>
                      <a:r>
                        <a:rPr lang="en-US" dirty="0" smtClean="0">
                          <a:solidFill>
                            <a:schemeClr val="accent6">
                              <a:lumMod val="75000"/>
                            </a:schemeClr>
                          </a:solidFill>
                        </a:rPr>
                        <a:t>60</a:t>
                      </a:r>
                      <a:endParaRPr lang="en-US" dirty="0">
                        <a:solidFill>
                          <a:schemeClr val="accent6">
                            <a:lumMod val="75000"/>
                          </a:schemeClr>
                        </a:solidFill>
                      </a:endParaRPr>
                    </a:p>
                  </a:txBody>
                  <a:tcPr/>
                </a:tc>
                <a:tc>
                  <a:txBody>
                    <a:bodyPr/>
                    <a:lstStyle/>
                    <a:p>
                      <a:r>
                        <a:rPr lang="en-US" dirty="0" smtClean="0">
                          <a:solidFill>
                            <a:schemeClr val="accent6">
                              <a:lumMod val="75000"/>
                            </a:schemeClr>
                          </a:solidFill>
                        </a:rPr>
                        <a:t>34</a:t>
                      </a:r>
                      <a:endParaRPr lang="en-US" dirty="0">
                        <a:solidFill>
                          <a:schemeClr val="accent6">
                            <a:lumMod val="75000"/>
                          </a:schemeClr>
                        </a:solidFill>
                      </a:endParaRPr>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2" name="Content Placeholder 2"/>
          <p:cNvSpPr>
            <a:spLocks noGrp="1"/>
          </p:cNvSpPr>
          <p:nvPr>
            <p:ph idx="1"/>
          </p:nvPr>
        </p:nvSpPr>
        <p:spPr/>
        <p:txBody>
          <a:bodyPr/>
          <a:lstStyle/>
          <a:p>
            <a:r>
              <a:rPr lang="en-US" dirty="0" smtClean="0"/>
              <a:t>The students are going to be enlightened, motivated and are </a:t>
            </a:r>
            <a:r>
              <a:rPr lang="en-US" dirty="0" err="1" smtClean="0"/>
              <a:t>permorfimg</a:t>
            </a:r>
            <a:r>
              <a:rPr lang="en-US" dirty="0" smtClean="0"/>
              <a:t> well as our kind teachers (</a:t>
            </a:r>
            <a:r>
              <a:rPr lang="en-US" dirty="0" err="1" smtClean="0"/>
              <a:t>menti</a:t>
            </a:r>
            <a:r>
              <a:rPr lang="en-US" dirty="0" smtClean="0"/>
              <a:t>) are teaching well with dedication. </a:t>
            </a:r>
          </a:p>
          <a:p>
            <a:r>
              <a:rPr lang="en-US" dirty="0" smtClean="0"/>
              <a:t>The photographs and videos are the proof of practically teaching, learning process on the move, </a:t>
            </a:r>
          </a:p>
          <a:p>
            <a:r>
              <a:rPr lang="en-US" dirty="0" smtClean="0"/>
              <a:t>The activities are highly being welcomed because of CPD model and no doubt that the program will bring change as it continues to further move.</a:t>
            </a:r>
          </a:p>
          <a:p>
            <a:r>
              <a:rPr lang="en-US" dirty="0" smtClean="0"/>
              <a:t>Because the students have the thirst of knowledge and which is being quenched through the provision of active based learning environment.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3" name="文本框 4"/>
          <p:cNvSpPr txBox="1"/>
          <p:nvPr>
            <p:custDataLst>
              <p:tags r:id="rId2"/>
            </p:custDataLst>
          </p:nvPr>
        </p:nvSpPr>
        <p:spPr>
          <a:xfrm>
            <a:off x="838200" y="457200"/>
            <a:ext cx="4165349" cy="1602000"/>
          </a:xfrm>
          <a:prstGeom prst="rect">
            <a:avLst/>
          </a:prstGeom>
        </p:spPr>
        <p:txBody>
          <a:bodyPr vert="horz" lIns="91440" tIns="45720" rIns="91440" bIns="45720" rtlCol="0" anchor="b">
            <a:normAutofit/>
          </a:bodyPr>
          <a:lstStyle>
            <a:defPPr>
              <a:defRPr lang="zh-CN"/>
            </a:defPPr>
            <a:lvl1pPr>
              <a:defRPr sz="3200"/>
            </a:lvl1pPr>
          </a:lstStyle>
          <a:p>
            <a:r>
              <a:rPr lang="en-US" altLang="zh-CN" dirty="0">
                <a:solidFill>
                  <a:schemeClr val="accent1"/>
                </a:solidFill>
                <a:latin typeface="+mj-lt"/>
                <a:ea typeface="+mj-ea"/>
                <a:cs typeface="+mj-cs"/>
              </a:rPr>
              <a:t>Success Story of Sir Shahnawaz Umrani </a:t>
            </a:r>
          </a:p>
        </p:txBody>
      </p:sp>
      <p:sp>
        <p:nvSpPr>
          <p:cNvPr id="1048654" name="文本框 5"/>
          <p:cNvSpPr txBox="1"/>
          <p:nvPr>
            <p:custDataLst>
              <p:tags r:id="rId3"/>
            </p:custDataLst>
          </p:nvPr>
        </p:nvSpPr>
        <p:spPr>
          <a:xfrm>
            <a:off x="838200" y="2059305"/>
            <a:ext cx="5252085" cy="3812540"/>
          </a:xfrm>
          <a:prstGeom prst="rect">
            <a:avLst/>
          </a:prstGeom>
        </p:spPr>
        <p:txBody>
          <a:bodyPr vert="horz" lIns="91440" tIns="45720" rIns="91440" bIns="45720" rtlCol="0">
            <a:normAutofit fontScale="92500"/>
          </a:bodyPr>
          <a:lstStyle>
            <a:defPPr>
              <a:defRPr lang="zh-CN"/>
            </a:defPPr>
            <a:lvl1pPr lvl="0" indent="0">
              <a:buNone/>
              <a:defRPr sz="2000"/>
            </a:lvl1pPr>
            <a:lvl2pPr indent="0">
              <a:buNone/>
            </a:lvl2pPr>
            <a:lvl3pPr indent="0">
              <a:buNone/>
              <a:defRPr sz="1600"/>
            </a:lvl3pPr>
            <a:lvl4pPr indent="0">
              <a:buNone/>
              <a:defRPr sz="1400"/>
            </a:lvl4pPr>
            <a:lvl5pPr indent="0">
              <a:buNone/>
              <a:defRPr sz="1400"/>
            </a:lvl5pPr>
            <a:lvl6pPr indent="0">
              <a:buNone/>
              <a:defRPr sz="1400"/>
            </a:lvl6pPr>
            <a:lvl7pPr indent="0">
              <a:buNone/>
              <a:defRPr sz="1400"/>
            </a:lvl7pPr>
            <a:lvl8pPr indent="0">
              <a:buNone/>
              <a:defRPr sz="1400"/>
            </a:lvl8pPr>
            <a:lvl9pPr indent="0">
              <a:buNone/>
              <a:defRPr sz="1400"/>
            </a:lvl9pPr>
          </a:lstStyle>
          <a:p>
            <a:r>
              <a:rPr lang="en-US" altLang="zh-CN" sz="2800" dirty="0"/>
              <a:t>Sir Shahnawaz Umrani belonging to Govt boys primary school village Talpur has employed many new ways of teaching students in teaching his subject English. </a:t>
            </a:r>
          </a:p>
          <a:p>
            <a:r>
              <a:rPr lang="en-US" altLang="zh-CN" sz="2800" dirty="0"/>
              <a:t>He employed the methods learned during training in his </a:t>
            </a:r>
            <a:r>
              <a:rPr lang="en-US" altLang="zh-CN" sz="2800" dirty="0" smtClean="0"/>
              <a:t>classrooms</a:t>
            </a:r>
            <a:r>
              <a:rPr lang="en-US" altLang="zh-CN" sz="2800" dirty="0"/>
              <a:t> </a:t>
            </a:r>
            <a:r>
              <a:rPr lang="en-US" altLang="zh-CN" sz="2800" dirty="0" smtClean="0"/>
              <a:t>and shares the videos of his activities.</a:t>
            </a:r>
          </a:p>
        </p:txBody>
      </p:sp>
      <p:pic>
        <p:nvPicPr>
          <p:cNvPr id="2097173" name="Picture 1" descr="WhatsApp Image 2023-12-26 at 8.31.57 AM"/>
          <p:cNvPicPr>
            <a:picLocks noChangeAspect="1"/>
          </p:cNvPicPr>
          <p:nvPr/>
        </p:nvPicPr>
        <p:blipFill>
          <a:blip r:embed="rId6"/>
          <a:stretch>
            <a:fillRect/>
          </a:stretch>
        </p:blipFill>
        <p:spPr>
          <a:xfrm>
            <a:off x="6489700" y="1055370"/>
            <a:ext cx="4816475" cy="4816475"/>
          </a:xfrm>
          <a:prstGeom prst="rect">
            <a:avLst/>
          </a:prstGeom>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4" name="Picture 1"/>
          <p:cNvPicPr>
            <a:picLocks noChangeAspect="1"/>
          </p:cNvPicPr>
          <p:nvPr/>
        </p:nvPicPr>
        <p:blipFill>
          <a:blip r:embed="rId2" cstate="print"/>
          <a:stretch>
            <a:fillRect/>
          </a:stretch>
        </p:blipFill>
        <p:spPr>
          <a:xfrm>
            <a:off x="0" y="0"/>
            <a:ext cx="4391696" cy="3052292"/>
          </a:xfrm>
          <a:prstGeom prst="rect">
            <a:avLst/>
          </a:prstGeom>
        </p:spPr>
      </p:pic>
      <p:pic>
        <p:nvPicPr>
          <p:cNvPr id="2097175" name="Picture 3"/>
          <p:cNvPicPr>
            <a:picLocks noChangeAspect="1"/>
          </p:cNvPicPr>
          <p:nvPr/>
        </p:nvPicPr>
        <p:blipFill>
          <a:blip r:embed="rId3"/>
          <a:stretch>
            <a:fillRect/>
          </a:stretch>
        </p:blipFill>
        <p:spPr>
          <a:xfrm rot="16200000">
            <a:off x="289574" y="2643185"/>
            <a:ext cx="3857625" cy="4526923"/>
          </a:xfrm>
          <a:prstGeom prst="rect">
            <a:avLst/>
          </a:prstGeom>
        </p:spPr>
      </p:pic>
      <p:pic>
        <p:nvPicPr>
          <p:cNvPr id="2097176" name="Picture 4"/>
          <p:cNvPicPr>
            <a:picLocks noChangeAspect="1"/>
          </p:cNvPicPr>
          <p:nvPr/>
        </p:nvPicPr>
        <p:blipFill>
          <a:blip r:embed="rId4"/>
          <a:stretch>
            <a:fillRect/>
          </a:stretch>
        </p:blipFill>
        <p:spPr>
          <a:xfrm rot="16200000">
            <a:off x="4766529" y="2557798"/>
            <a:ext cx="4015520" cy="4584882"/>
          </a:xfrm>
          <a:prstGeom prst="rect">
            <a:avLst/>
          </a:prstGeom>
        </p:spPr>
      </p:pic>
      <p:pic>
        <p:nvPicPr>
          <p:cNvPr id="2097177" name="Picture 5"/>
          <p:cNvPicPr>
            <a:picLocks noChangeAspect="1"/>
          </p:cNvPicPr>
          <p:nvPr/>
        </p:nvPicPr>
        <p:blipFill>
          <a:blip r:embed="rId5" cstate="print"/>
          <a:stretch>
            <a:fillRect/>
          </a:stretch>
        </p:blipFill>
        <p:spPr>
          <a:xfrm>
            <a:off x="8976576" y="-49907"/>
            <a:ext cx="3215424" cy="2892385"/>
          </a:xfrm>
          <a:prstGeom prst="rect">
            <a:avLst/>
          </a:prstGeom>
        </p:spPr>
      </p:pic>
      <p:pic>
        <p:nvPicPr>
          <p:cNvPr id="2097178" name="Picture 6"/>
          <p:cNvPicPr>
            <a:picLocks noChangeAspect="1"/>
          </p:cNvPicPr>
          <p:nvPr/>
        </p:nvPicPr>
        <p:blipFill>
          <a:blip r:embed="rId6" cstate="print"/>
          <a:stretch>
            <a:fillRect/>
          </a:stretch>
        </p:blipFill>
        <p:spPr>
          <a:xfrm>
            <a:off x="9066727" y="2842479"/>
            <a:ext cx="3125273" cy="3992980"/>
          </a:xfrm>
          <a:prstGeom prst="rect">
            <a:avLst/>
          </a:prstGeom>
        </p:spPr>
      </p:pic>
      <p:pic>
        <p:nvPicPr>
          <p:cNvPr id="2097179" name="Picture 7"/>
          <p:cNvPicPr>
            <a:picLocks noChangeAspect="1"/>
          </p:cNvPicPr>
          <p:nvPr/>
        </p:nvPicPr>
        <p:blipFill>
          <a:blip r:embed="rId7"/>
          <a:stretch>
            <a:fillRect/>
          </a:stretch>
        </p:blipFill>
        <p:spPr>
          <a:xfrm>
            <a:off x="4324655" y="-487109"/>
            <a:ext cx="4620659" cy="3329588"/>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557"/>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f"/>
  <p:tag name="KSO_WM_UNIT_INDEX" val="1"/>
  <p:tag name="KSO_WM_UNIT_ID" val="custom160557_3*f*1"/>
  <p:tag name="KSO_WM_UNIT_CLEAR" val="1"/>
  <p:tag name="KSO_WM_UNIT_LAYERLEVEL" val="1"/>
  <p:tag name="KSO_WM_UNIT_VALUE" val="208"/>
  <p:tag name="KSO_WM_UNIT_HIGHLIGHT" val="0"/>
  <p:tag name="KSO_WM_UNIT_COMPATIBLE" val="0"/>
  <p:tag name="KSO_WM_UNIT_PRESET_TEXT_INDEX" val="4"/>
  <p:tag name="KSO_WM_UNIT_PRESET_TEXT_LEN" val="120"/>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57"/>
  <p:tag name="KSO_WM_TAG_VERSION" val="1.0"/>
  <p:tag name="KSO_WM_SLIDE_ID" val="custom160557_4"/>
  <p:tag name="KSO_WM_SLIDE_INDEX" val="4"/>
  <p:tag name="KSO_WM_SLIDE_ITEM_CNT" val="2"/>
  <p:tag name="KSO_WM_SLIDE_LAYOUT" val="f_d_a"/>
  <p:tag name="KSO_WM_SLIDE_LAYOUT_CNT" val="1_1_1"/>
  <p:tag name="KSO_WM_SLIDE_TYPE" val="text"/>
  <p:tag name="KSO_WM_BEAUTIFY_FLAG" val="#wm#"/>
  <p:tag name="KSO_WM_SLIDE_POSITION" val="66*36"/>
  <p:tag name="KSO_WM_SLIDE_SIZE" val="828*426"/>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a"/>
  <p:tag name="KSO_WM_UNIT_INDEX" val="1"/>
  <p:tag name="KSO_WM_UNIT_ID" val="custom160557_4*a*1"/>
  <p:tag name="KSO_WM_UNIT_CLEAR" val="1"/>
  <p:tag name="KSO_WM_UNIT_LAYERLEVEL" val="1"/>
  <p:tag name="KSO_WM_UNIT_VALUE" val="33"/>
  <p:tag name="KSO_WM_UNIT_ISCONTENTSTITLE" val="0"/>
  <p:tag name="KSO_WM_UNIT_HIGHLIGHT" val="0"/>
  <p:tag name="KSO_WM_UNIT_COMPATIBLE" val="0"/>
  <p:tag name="KSO_WM_UNIT_PRESET_TEXT_INDEX" val="3"/>
  <p:tag name="KSO_WM_UNIT_PRESET_TEXT_LEN" val="17"/>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f"/>
  <p:tag name="KSO_WM_UNIT_INDEX" val="1"/>
  <p:tag name="KSO_WM_UNIT_ID" val="custom160557_4*f*1"/>
  <p:tag name="KSO_WM_UNIT_CLEAR" val="1"/>
  <p:tag name="KSO_WM_UNIT_LAYERLEVEL" val="1"/>
  <p:tag name="KSO_WM_UNIT_VALUE" val="180"/>
  <p:tag name="KSO_WM_UNIT_HIGHLIGHT" val="0"/>
  <p:tag name="KSO_WM_UNIT_COMPATIBLE" val="0"/>
  <p:tag name="KSO_WM_UNIT_PRESET_TEXT_INDEX" val="5"/>
  <p:tag name="KSO_WM_UNIT_PRESET_TEXT_LEN" val="232"/>
</p:tagLst>
</file>

<file path=ppt/tags/tag14.xml><?xml version="1.0" encoding="utf-8"?>
<p:tagLst xmlns:a="http://schemas.openxmlformats.org/drawingml/2006/main" xmlns:r="http://schemas.openxmlformats.org/officeDocument/2006/relationships" xmlns:p="http://schemas.openxmlformats.org/presentationml/2006/main">
  <p:tag name="MH" val="20150923171813"/>
  <p:tag name="MH_LIBRARY" val="GRAPHIC"/>
  <p:tag name="KSO_WM_TEMPLATE_CATEGORY" val="custom"/>
  <p:tag name="KSO_WM_TEMPLATE_INDEX" val="160557"/>
  <p:tag name="KSO_WM_TAG_VERSION" val="1.0"/>
  <p:tag name="KSO_WM_SLIDE_ID" val="custom160557_7"/>
  <p:tag name="KSO_WM_SLIDE_INDEX" val="7"/>
  <p:tag name="KSO_WM_SLIDE_ITEM_CNT" val="2"/>
  <p:tag name="KSO_WM_SLIDE_LAYOUT" val="a_l"/>
  <p:tag name="KSO_WM_SLIDE_LAYOUT_CNT" val="1_1"/>
  <p:tag name="KSO_WM_SLIDE_TYPE" val="contents"/>
  <p:tag name="KSO_WM_BEAUTIFY_FLAG" val="#wm#"/>
  <p:tag name="KSO_WM_DIAGRAM_GROUP_CODE" val="l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7*i*1"/>
  <p:tag name="KSO_WM_TEMPLATE_CATEGORY" val="custom"/>
  <p:tag name="KSO_WM_TEMPLATE_INDEX" val="160557"/>
  <p:tag name="KSO_WM_UNIT_INDEX"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7*i*8"/>
  <p:tag name="KSO_WM_TEMPLATE_CATEGORY" val="custom"/>
  <p:tag name="KSO_WM_TEMPLATE_INDEX" val="160557"/>
  <p:tag name="KSO_WM_UNIT_INDEX" val="8"/>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4"/>
  <p:tag name="KSO_WM_UNIT_ID" val="custom160557_7*l_i*1_4"/>
  <p:tag name="KSO_WM_UNIT_CLEAR" val="1"/>
  <p:tag name="KSO_WM_UNIT_LAYERLEVEL" val="1_1"/>
  <p:tag name="KSO_WM_DIAGRAM_GROUP_CODE" val="l1-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h_f"/>
  <p:tag name="KSO_WM_UNIT_INDEX" val="1_2_1"/>
  <p:tag name="KSO_WM_UNIT_ID" val="custom160557_7*l_h_f*1_2_1"/>
  <p:tag name="KSO_WM_UNIT_CLEAR" val="1"/>
  <p:tag name="KSO_WM_UNIT_LAYERLEVEL" val="1_1_1"/>
  <p:tag name="KSO_WM_UNIT_VALUE" val="24"/>
  <p:tag name="KSO_WM_UNIT_HIGHLIGHT" val="0"/>
  <p:tag name="KSO_WM_UNIT_COMPATIBLE" val="0"/>
  <p:tag name="KSO_WM_UNIT_PRESET_TEXT_INDEX" val="3"/>
  <p:tag name="KSO_WM_UNIT_PRESET_TEXT_LEN" val="17"/>
  <p:tag name="KSO_WM_DIAGRAM_GROUP_CODE" val="l1-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3"/>
  <p:tag name="KSO_WM_UNIT_ID" val="custom160557_7*l_i*1_3"/>
  <p:tag name="KSO_WM_UNIT_CLEAR" val="1"/>
  <p:tag name="KSO_WM_UNIT_LAYERLEVEL" val="1_1"/>
  <p:tag name="KSO_WM_DIAGRAM_GROUP_CODE" val="l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557"/>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2"/>
  <p:tag name="KSO_WM_UNIT_ID" val="custom160557_7*l_i*1_2"/>
  <p:tag name="KSO_WM_UNIT_CLEAR" val="1"/>
  <p:tag name="KSO_WM_UNIT_LAYERLEVEL" val="1_1"/>
  <p:tag name="KSO_WM_DIAGRAM_GROUP_CODE" val="l1-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h_f"/>
  <p:tag name="KSO_WM_UNIT_INDEX" val="1_1_1"/>
  <p:tag name="KSO_WM_UNIT_ID" val="custom160557_7*l_h_f*1_1_1"/>
  <p:tag name="KSO_WM_UNIT_CLEAR" val="1"/>
  <p:tag name="KSO_WM_UNIT_LAYERLEVEL" val="1_1_1"/>
  <p:tag name="KSO_WM_UNIT_VALUE" val="24"/>
  <p:tag name="KSO_WM_UNIT_HIGHLIGHT" val="0"/>
  <p:tag name="KSO_WM_UNIT_COMPATIBLE" val="0"/>
  <p:tag name="KSO_WM_UNIT_PRESET_TEXT_INDEX" val="3"/>
  <p:tag name="KSO_WM_UNIT_PRESET_TEXT_LEN" val="17"/>
  <p:tag name="KSO_WM_DIAGRAM_GROUP_CODE" val="l1-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1"/>
  <p:tag name="KSO_WM_UNIT_ID" val="custom160557_7*l_i*1_1"/>
  <p:tag name="KSO_WM_UNIT_CLEAR" val="1"/>
  <p:tag name="KSO_WM_UNIT_LAYERLEVEL" val="1_1"/>
  <p:tag name="KSO_WM_DIAGRAM_GROUP_CODE" val="l1-1"/>
</p:tagLst>
</file>

<file path=ppt/tags/tag23.xml><?xml version="1.0" encoding="utf-8"?>
<p:tagLst xmlns:a="http://schemas.openxmlformats.org/drawingml/2006/main" xmlns:r="http://schemas.openxmlformats.org/officeDocument/2006/relationships" xmlns:p="http://schemas.openxmlformats.org/presentationml/2006/main">
  <p:tag name="MH" val="20150923171813"/>
  <p:tag name="MH_LIBRARY" val="GRAPHIC"/>
  <p:tag name="KSO_WM_TEMPLATE_CATEGORY" val="custom"/>
  <p:tag name="KSO_WM_TEMPLATE_INDEX" val="160557"/>
  <p:tag name="KSO_WM_TAG_VERSION" val="1.0"/>
  <p:tag name="KSO_WM_SLIDE_ID" val="custom160557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6*i*1"/>
  <p:tag name="KSO_WM_TEMPLATE_CATEGORY" val="custom"/>
  <p:tag name="KSO_WM_TEMPLATE_INDEX" val="160557"/>
  <p:tag name="KSO_WM_UNIT_INDEX"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2"/>
  <p:tag name="KSO_WM_UNIT_ID" val="custom160557_6*l_i*1_2"/>
  <p:tag name="KSO_WM_UNIT_CLEAR" val="1"/>
  <p:tag name="KSO_WM_UNIT_LAYERLEVEL" val="1_1"/>
  <p:tag name="KSO_WM_DIAGRAM_GROUP_CODE" val="l1-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h_f"/>
  <p:tag name="KSO_WM_UNIT_INDEX" val="1_1_1"/>
  <p:tag name="KSO_WM_UNIT_ID" val="custom160557_6*l_h_f*1_1_1"/>
  <p:tag name="KSO_WM_UNIT_CLEAR" val="1"/>
  <p:tag name="KSO_WM_UNIT_LAYERLEVEL" val="1_1_1"/>
  <p:tag name="KSO_WM_UNIT_VALUE" val="24"/>
  <p:tag name="KSO_WM_UNIT_HIGHLIGHT" val="0"/>
  <p:tag name="KSO_WM_UNIT_COMPATIBLE" val="0"/>
  <p:tag name="KSO_WM_UNIT_PRESET_TEXT_INDEX" val="3"/>
  <p:tag name="KSO_WM_UNIT_PRESET_TEXT_LEN" val="17"/>
  <p:tag name="KSO_WM_DIAGRAM_GROUP_CODE" val="l1-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1"/>
  <p:tag name="KSO_WM_UNIT_ID" val="custom160557_6*l_i*1_1"/>
  <p:tag name="KSO_WM_UNIT_CLEAR" val="1"/>
  <p:tag name="KSO_WM_UNIT_LAYERLEVEL" val="1_1"/>
  <p:tag name="KSO_WM_DIAGRAM_GROUP_CODE" val="l1-1"/>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57"/>
  <p:tag name="KSO_WM_TAG_VERSION" val="1.0"/>
  <p:tag name="KSO_WM_SLIDE_ID" val="custom160557_5"/>
  <p:tag name="KSO_WM_SLIDE_INDEX" val="5"/>
  <p:tag name="KSO_WM_SLIDE_ITEM_CNT" val="2"/>
  <p:tag name="KSO_WM_SLIDE_LAYOUT" val="a_d_f"/>
  <p:tag name="KSO_WM_SLIDE_LAYOUT_CNT" val="1_1_1"/>
  <p:tag name="KSO_WM_SLIDE_TYPE" val="text"/>
  <p:tag name="KSO_WM_BEAUTIFY_FLAG" val="#wm#"/>
  <p:tag name="KSO_WM_SLIDE_POSITION" val="122*101"/>
  <p:tag name="KSO_WM_SLIDE_SIZE" val="715*419"/>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a"/>
  <p:tag name="KSO_WM_UNIT_INDEX" val="1"/>
  <p:tag name="KSO_WM_UNIT_ID" val="custom160557_5*a*1"/>
  <p:tag name="KSO_WM_UNIT_CLEAR" val="1"/>
  <p:tag name="KSO_WM_UNIT_LAYERLEVEL" val="1"/>
  <p:tag name="KSO_WM_UNIT_VALUE" val="21"/>
  <p:tag name="KSO_WM_UNIT_ISCONTENTSTITLE" val="0"/>
  <p:tag name="KSO_WM_UNIT_HIGHLIGHT" val="0"/>
  <p:tag name="KSO_WM_UNIT_COMPATIBLE" val="0"/>
  <p:tag name="KSO_WM_UNIT_PRESET_TEXT_INDEX" val="3"/>
  <p:tag name="KSO_WM_UNIT_PRESET_TEXT_LEN" val="17"/>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4、5、9、12、17、21、25、26、27"/>
  <p:tag name="KSO_WM_TEMPLATE_CATEGORY" val="custom"/>
  <p:tag name="KSO_WM_TEMPLATE_INDEX" val="160557"/>
  <p:tag name="KSO_WM_TAG_VERSION" val="1.0"/>
  <p:tag name="KSO_WM_SLIDE_ID" val="custom160557_1"/>
  <p:tag name="KSO_WM_SLIDE_INDEX" val="1"/>
  <p:tag name="KSO_WM_SLIDE_ITEM_CNT" val="2"/>
  <p:tag name="KSO_WM_SLIDE_LAYOUT" val="a_b"/>
  <p:tag name="KSO_WM_SLIDE_LAYOUT_CNT" val="1_1"/>
  <p:tag name="KSO_WM_SLIDE_TYPE" val="title"/>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MH" val="20150923171813"/>
  <p:tag name="MH_LIBRARY" val="GRAPHIC"/>
  <p:tag name="KSO_WM_TEMPLATE_CATEGORY" val="custom"/>
  <p:tag name="KSO_WM_TEMPLATE_INDEX" val="160557"/>
  <p:tag name="KSO_WM_TAG_VERSION" val="1.0"/>
  <p:tag name="KSO_WM_SLIDE_ID" val="custom160557_8"/>
  <p:tag name="KSO_WM_SLIDE_INDEX" val="8"/>
  <p:tag name="KSO_WM_SLIDE_ITEM_CNT" val="3"/>
  <p:tag name="KSO_WM_SLIDE_LAYOUT" val="a_l"/>
  <p:tag name="KSO_WM_SLIDE_LAYOUT_CNT" val="1_1"/>
  <p:tag name="KSO_WM_SLIDE_TYPE" val="contents"/>
  <p:tag name="KSO_WM_BEAUTIFY_FLAG" val="#wm#"/>
  <p:tag name="KSO_WM_DIAGRAM_GROUP_CODE" val="l1-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8*i*1"/>
  <p:tag name="KSO_WM_TEMPLATE_CATEGORY" val="custom"/>
  <p:tag name="KSO_WM_TEMPLATE_INDEX" val="160557"/>
  <p:tag name="KSO_WM_UNIT_INDEX"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8*i*8"/>
  <p:tag name="KSO_WM_TEMPLATE_CATEGORY" val="custom"/>
  <p:tag name="KSO_WM_TEMPLATE_INDEX" val="160557"/>
  <p:tag name="KSO_WM_UNIT_INDEX" val="8"/>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8*i*15"/>
  <p:tag name="KSO_WM_TEMPLATE_CATEGORY" val="custom"/>
  <p:tag name="KSO_WM_TEMPLATE_INDEX" val="160557"/>
  <p:tag name="KSO_WM_UNIT_INDEX" val="15"/>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6"/>
  <p:tag name="KSO_WM_UNIT_ID" val="custom160557_8*l_i*1_6"/>
  <p:tag name="KSO_WM_UNIT_CLEAR" val="1"/>
  <p:tag name="KSO_WM_UNIT_LAYERLEVEL" val="1_1"/>
  <p:tag name="KSO_WM_DIAGRAM_GROUP_CODE" val="l1-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h_f"/>
  <p:tag name="KSO_WM_UNIT_INDEX" val="1_3_1"/>
  <p:tag name="KSO_WM_UNIT_ID" val="custom160557_8*l_h_f*1_3_1"/>
  <p:tag name="KSO_WM_UNIT_CLEAR" val="1"/>
  <p:tag name="KSO_WM_UNIT_LAYERLEVEL" val="1_1_1"/>
  <p:tag name="KSO_WM_UNIT_VALUE" val="24"/>
  <p:tag name="KSO_WM_UNIT_HIGHLIGHT" val="0"/>
  <p:tag name="KSO_WM_UNIT_COMPATIBLE" val="0"/>
  <p:tag name="KSO_WM_UNIT_PRESET_TEXT_INDEX" val="3"/>
  <p:tag name="KSO_WM_UNIT_PRESET_TEXT_LEN" val="17"/>
  <p:tag name="KSO_WM_DIAGRAM_GROUP_CODE" val="l1-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5"/>
  <p:tag name="KSO_WM_UNIT_ID" val="custom160557_8*l_i*1_5"/>
  <p:tag name="KSO_WM_UNIT_CLEAR" val="1"/>
  <p:tag name="KSO_WM_UNIT_LAYERLEVEL" val="1_1"/>
  <p:tag name="KSO_WM_DIAGRAM_GROUP_CODE" val="l1-1"/>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4"/>
  <p:tag name="KSO_WM_UNIT_ID" val="custom160557_8*l_i*1_4"/>
  <p:tag name="KSO_WM_UNIT_CLEAR" val="1"/>
  <p:tag name="KSO_WM_UNIT_LAYERLEVEL" val="1_1"/>
  <p:tag name="KSO_WM_DIAGRAM_GROUP_CODE" val="l1-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h_f"/>
  <p:tag name="KSO_WM_UNIT_INDEX" val="1_2_1"/>
  <p:tag name="KSO_WM_UNIT_ID" val="custom160557_8*l_h_f*1_2_1"/>
  <p:tag name="KSO_WM_UNIT_CLEAR" val="1"/>
  <p:tag name="KSO_WM_UNIT_LAYERLEVEL" val="1_1_1"/>
  <p:tag name="KSO_WM_UNIT_VALUE" val="24"/>
  <p:tag name="KSO_WM_UNIT_HIGHLIGHT" val="0"/>
  <p:tag name="KSO_WM_UNIT_COMPATIBLE" val="0"/>
  <p:tag name="KSO_WM_UNIT_PRESET_TEXT_INDEX" val="3"/>
  <p:tag name="KSO_WM_UNIT_PRESET_TEXT_LEN" val="17"/>
  <p:tag name="KSO_WM_DIAGRAM_GROUP_CODE" val="l1-1"/>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3"/>
  <p:tag name="KSO_WM_UNIT_ID" val="custom160557_8*l_i*1_3"/>
  <p:tag name="KSO_WM_UNIT_CLEAR" val="1"/>
  <p:tag name="KSO_WM_UNIT_LAYERLEVEL" val="1_1"/>
  <p:tag name="KSO_WM_DIAGRAM_GROUP_CODE" val="l1-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a"/>
  <p:tag name="KSO_WM_UNIT_INDEX" val="1"/>
  <p:tag name="KSO_WM_UNIT_ID" val="custom160557_1*a*1"/>
  <p:tag name="KSO_WM_UNIT_CLEAR" val="1"/>
  <p:tag name="KSO_WM_UNIT_LAYERLEVEL" val="1"/>
  <p:tag name="KSO_WM_UNIT_VALUE" val="28"/>
  <p:tag name="KSO_WM_UNIT_ISCONTENTSTITLE" val="0"/>
  <p:tag name="KSO_WM_UNIT_HIGHLIGHT" val="0"/>
  <p:tag name="KSO_WM_UNIT_COMPATIBLE" val="0"/>
  <p:tag name="KSO_WM_UNIT_PRESET_TEXT_INDEX" val="3"/>
  <p:tag name="KSO_WM_UNIT_PRESET_TEXT_LEN" val="17"/>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2"/>
  <p:tag name="KSO_WM_UNIT_ID" val="custom160557_8*l_i*1_2"/>
  <p:tag name="KSO_WM_UNIT_CLEAR" val="1"/>
  <p:tag name="KSO_WM_UNIT_LAYERLEVEL" val="1_1"/>
  <p:tag name="KSO_WM_DIAGRAM_GROUP_CODE" val="l1-1"/>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h_f"/>
  <p:tag name="KSO_WM_UNIT_INDEX" val="1_1_1"/>
  <p:tag name="KSO_WM_UNIT_ID" val="custom160557_8*l_h_f*1_1_1"/>
  <p:tag name="KSO_WM_UNIT_CLEAR" val="1"/>
  <p:tag name="KSO_WM_UNIT_LAYERLEVEL" val="1_1_1"/>
  <p:tag name="KSO_WM_UNIT_VALUE" val="24"/>
  <p:tag name="KSO_WM_UNIT_HIGHLIGHT" val="0"/>
  <p:tag name="KSO_WM_UNIT_COMPATIBLE" val="0"/>
  <p:tag name="KSO_WM_UNIT_PRESET_TEXT_INDEX" val="3"/>
  <p:tag name="KSO_WM_UNIT_PRESET_TEXT_LEN" val="17"/>
  <p:tag name="KSO_WM_DIAGRAM_GROUP_CODE" val="l1-1"/>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l_i"/>
  <p:tag name="KSO_WM_UNIT_INDEX" val="1_1"/>
  <p:tag name="KSO_WM_UNIT_ID" val="custom160557_8*l_i*1_1"/>
  <p:tag name="KSO_WM_UNIT_CLEAR" val="1"/>
  <p:tag name="KSO_WM_UNIT_LAYERLEVEL" val="1_1"/>
  <p:tag name="KSO_WM_DIAGRAM_GROUP_CODE" val="l1-1"/>
</p:tagLst>
</file>

<file path=ppt/tags/tag43.xml><?xml version="1.0" encoding="utf-8"?>
<p:tagLst xmlns:a="http://schemas.openxmlformats.org/drawingml/2006/main" xmlns:r="http://schemas.openxmlformats.org/officeDocument/2006/relationships" xmlns:p="http://schemas.openxmlformats.org/presentationml/2006/main">
  <p:tag name="MH_TYPE" val="#NeiR#"/>
  <p:tag name="MH_NUMBER" val="1"/>
  <p:tag name="MH_CATEGORY" val="#TuWHP#"/>
  <p:tag name="MH_LAYOUT" val="SubTitleText"/>
  <p:tag name="MH" val="20150924093541"/>
  <p:tag name="MH_LIBRARY" val="GRAPHIC"/>
  <p:tag name="KSO_WM_TEMPLATE_CATEGORY" val="custom"/>
  <p:tag name="KSO_WM_TEMPLATE_INDEX" val="160557"/>
  <p:tag name="KSO_WM_TAG_VERSION" val="1.0"/>
  <p:tag name="KSO_WM_SLIDE_ID" val="custom160557_25"/>
  <p:tag name="KSO_WM_SLIDE_INDEX" val="25"/>
  <p:tag name="KSO_WM_SLIDE_ITEM_CNT" val="2"/>
  <p:tag name="KSO_WM_SLIDE_LAYOUT" val="a_f_d"/>
  <p:tag name="KSO_WM_SLIDE_LAYOUT_CNT" val="1_1_1"/>
  <p:tag name="KSO_WM_SLIDE_TYPE" val="text"/>
  <p:tag name="KSO_WM_BEAUTIFY_FLAG" val="#wm#"/>
  <p:tag name="KSO_WM_SLIDE_POSITION" val="108*122"/>
  <p:tag name="KSO_WM_SLIDE_SIZE" val="786*364"/>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a"/>
  <p:tag name="KSO_WM_UNIT_INDEX" val="1"/>
  <p:tag name="KSO_WM_UNIT_ID" val="custom160557_25*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25*i*2"/>
  <p:tag name="KSO_WM_TEMPLATE_CATEGORY" val="custom"/>
  <p:tag name="KSO_WM_TEMPLATE_INDEX" val="160557"/>
  <p:tag name="KSO_WM_UNIT_INDEX" val="2"/>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25*i*3"/>
  <p:tag name="KSO_WM_TEMPLATE_CATEGORY" val="custom"/>
  <p:tag name="KSO_WM_TEMPLATE_INDEX" val="160557"/>
  <p:tag name="KSO_WM_UNIT_INDEX" val="3"/>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25*i*4"/>
  <p:tag name="KSO_WM_TEMPLATE_CATEGORY" val="custom"/>
  <p:tag name="KSO_WM_TEMPLATE_INDEX" val="160557"/>
  <p:tag name="KSO_WM_UNIT_INDEX" val="4"/>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557_25*i*5"/>
  <p:tag name="KSO_WM_TEMPLATE_CATEGORY" val="custom"/>
  <p:tag name="KSO_WM_TEMPLATE_INDEX" val="160557"/>
  <p:tag name="KSO_WM_UNIT_INDEX" val="5"/>
</p:tagLst>
</file>

<file path=ppt/tags/tag49.xml><?xml version="1.0" encoding="utf-8"?>
<p:tagLst xmlns:a="http://schemas.openxmlformats.org/drawingml/2006/main" xmlns:r="http://schemas.openxmlformats.org/officeDocument/2006/relationships" xmlns:p="http://schemas.openxmlformats.org/presentationml/2006/main">
  <p:tag name="MH" val="20150923170952"/>
  <p:tag name="MH_LIBRARY" val="GRAPHIC"/>
  <p:tag name="KSO_WM_TEMPLATE_CATEGORY" val="custom"/>
  <p:tag name="KSO_WM_TEMPLATE_INDEX" val="160557"/>
  <p:tag name="KSO_WM_TAG_VERSION" val="1.0"/>
  <p:tag name="KSO_WM_SLIDE_ID" val="custom160557_27"/>
  <p:tag name="KSO_WM_SLIDE_INDEX" val="27"/>
  <p:tag name="KSO_WM_SLIDE_ITEM_CNT" val="2"/>
  <p:tag name="KSO_WM_SLIDE_TYPE" val="endPage"/>
  <p:tag name="KSO_WM_BEAUTIFY_FLAG" val="#wm#"/>
  <p:tag name="KSO_WM_SLIDE_LAYOUT" val="a_f"/>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57"/>
  <p:tag name="KSO_WM_TAG_VERSION" val="1.0"/>
  <p:tag name="KSO_WM_SLIDE_ID" val="custom160557_2"/>
  <p:tag name="KSO_WM_SLIDE_INDEX" val="2"/>
  <p:tag name="KSO_WM_SLIDE_ITEM_CNT" val="1"/>
  <p:tag name="KSO_WM_SLIDE_LAYOUT" val="a_f"/>
  <p:tag name="KSO_WM_SLIDE_LAYOUT_CNT" val="1_1"/>
  <p:tag name="KSO_WM_SLIDE_TYPE" val="text"/>
  <p:tag name="KSO_WM_BEAUTIFY_FLAG" val="#wm#"/>
  <p:tag name="KSO_WM_SLIDE_POSITION" val="66*120"/>
  <p:tag name="KSO_WM_SLIDE_SIZE" val="828*366"/>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a"/>
  <p:tag name="KSO_WM_UNIT_INDEX" val="1"/>
  <p:tag name="KSO_WM_UNIT_ID" val="custom160557_27*a*1"/>
  <p:tag name="KSO_WM_UNIT_CLEAR" val="1"/>
  <p:tag name="KSO_WM_UNIT_LAYERLEVEL" val="1"/>
  <p:tag name="KSO_WM_UNIT_VALUE" val="11"/>
  <p:tag name="KSO_WM_UNIT_ISCONTENTSTITLE" val="0"/>
  <p:tag name="KSO_WM_UNIT_HIGHLIGHT" val="0"/>
  <p:tag name="KSO_WM_UNIT_COMPATIBLE" val="0"/>
  <p:tag name="KSO_WM_UNIT_PRESET_TEXT" val="THANKS"/>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a"/>
  <p:tag name="KSO_WM_UNIT_INDEX" val="1"/>
  <p:tag name="KSO_WM_UNIT_ID" val="custom160557_2*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f"/>
  <p:tag name="KSO_WM_UNIT_INDEX" val="1"/>
  <p:tag name="KSO_WM_UNIT_ID" val="custom160557_2*f*1"/>
  <p:tag name="KSO_WM_UNIT_CLEAR" val="1"/>
  <p:tag name="KSO_WM_UNIT_LAYERLEVEL" val="1"/>
  <p:tag name="KSO_WM_UNIT_VALUE" val="462"/>
  <p:tag name="KSO_WM_UNIT_HIGHLIGHT" val="0"/>
  <p:tag name="KSO_WM_UNIT_COMPATIBLE" val="0"/>
  <p:tag name="KSO_WM_UNIT_PRESET_TEXT_INDEX" val="4"/>
  <p:tag name="KSO_WM_UNIT_PRESET_TEXT_LEN" val="114"/>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557"/>
  <p:tag name="KSO_WM_TAG_VERSION" val="1.0"/>
  <p:tag name="KSO_WM_SLIDE_ID" val="custom160557_3"/>
  <p:tag name="KSO_WM_SLIDE_INDEX" val="3"/>
  <p:tag name="KSO_WM_SLIDE_ITEM_CNT" val="2"/>
  <p:tag name="KSO_WM_SLIDE_LAYOUT" val="a_f"/>
  <p:tag name="KSO_WM_SLIDE_LAYOUT_CNT" val="1_2"/>
  <p:tag name="KSO_WM_SLIDE_TYPE" val="text"/>
  <p:tag name="KSO_WM_BEAUTIFY_FLAG" val="#wm#"/>
  <p:tag name="KSO_WM_SLIDE_POSITION" val="66*144"/>
  <p:tag name="KSO_WM_SLIDE_SIZE" val="828*343"/>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557"/>
  <p:tag name="KSO_WM_UNIT_TYPE" val="a"/>
  <p:tag name="KSO_WM_UNIT_INDEX" val="1"/>
  <p:tag name="KSO_WM_UNIT_ID" val="custom160557_3*a*1"/>
  <p:tag name="KSO_WM_UNIT_CLEAR" val="1"/>
  <p:tag name="KSO_WM_UNIT_LAYERLEVEL" val="1"/>
  <p:tag name="KSO_WM_UNIT_VALUE" val="25"/>
  <p:tag name="KSO_WM_UNIT_ISCONTENTSTITLE" val="0"/>
  <p:tag name="KSO_WM_UNIT_HIGHLIGHT" val="0"/>
  <p:tag name="KSO_WM_UNIT_COMPATIBLE" val="0"/>
  <p:tag name="KSO_WM_UNIT_PRESET_TEXT_INDEX" val="3"/>
  <p:tag name="KSO_WM_UNIT_PRESET_TEXT_LEN" val="17"/>
</p:tagLst>
</file>

<file path=ppt/theme/theme1.xml><?xml version="1.0" encoding="utf-8"?>
<a:theme xmlns:a="http://schemas.openxmlformats.org/drawingml/2006/main" name="Office Theme">
  <a:themeElements>
    <a:clrScheme name="160557">
      <a:dk1>
        <a:srgbClr val="FFFFFF"/>
      </a:dk1>
      <a:lt1>
        <a:srgbClr val="3F3F3F"/>
      </a:lt1>
      <a:dk2>
        <a:srgbClr val="FFFFFF"/>
      </a:dk2>
      <a:lt2>
        <a:srgbClr val="3F3F3F"/>
      </a:lt2>
      <a:accent1>
        <a:srgbClr val="FFA90D"/>
      </a:accent1>
      <a:accent2>
        <a:srgbClr val="D55A33"/>
      </a:accent2>
      <a:accent3>
        <a:srgbClr val="BAB772"/>
      </a:accent3>
      <a:accent4>
        <a:srgbClr val="FF8427"/>
      </a:accent4>
      <a:accent5>
        <a:srgbClr val="CC9900"/>
      </a:accent5>
      <a:accent6>
        <a:srgbClr val="B22600"/>
      </a:accent6>
      <a:hlink>
        <a:srgbClr val="CC9900"/>
      </a:hlink>
      <a:folHlink>
        <a:srgbClr val="666699"/>
      </a:folHlink>
    </a:clrScheme>
    <a:fontScheme name="自定义 2">
      <a:majorFont>
        <a:latin typeface="Arial"/>
        <a:ea typeface="黑体"/>
        <a:cs typeface=""/>
      </a:majorFont>
      <a:minorFont>
        <a:latin typeface="Arial"/>
        <a:ea typeface="黑体"/>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TotalTime>
  <Words>483</Words>
  <Application>Microsoft Office PowerPoint</Application>
  <PresentationFormat>Custom</PresentationFormat>
  <Paragraphs>81</Paragraphs>
  <Slides>19</Slides>
  <Notes>10</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Success Stories of CPD Model </vt:lpstr>
      <vt:lpstr>Cluster Team </vt:lpstr>
      <vt:lpstr>CELL HUB </vt:lpstr>
      <vt:lpstr>Introduction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quan</dc:creator>
  <cp:lastModifiedBy>Ali</cp:lastModifiedBy>
  <cp:revision>2</cp:revision>
  <dcterms:created xsi:type="dcterms:W3CDTF">2015-09-20T17:34:00Z</dcterms:created>
  <dcterms:modified xsi:type="dcterms:W3CDTF">2023-12-27T14:45:04Z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1033-11.2.0.11225</vt:lpwstr>
  </property>
  <property fmtid="{D5CDD505-2E9C-101B-9397-08002B2CF9AE}" pid="3" name="ICV">
    <vt:lpwstr>1a0249cdb36a43a8b8a89d3edf24a108</vt:lpwstr>
  </property>
</Properties>
</file>