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6" r:id="rId5"/>
    <p:sldId id="260" r:id="rId6"/>
    <p:sldId id="258" r:id="rId7"/>
    <p:sldId id="263" r:id="rId8"/>
    <p:sldId id="262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412" autoAdjust="0"/>
  </p:normalViewPr>
  <p:slideViewPr>
    <p:cSldViewPr snapToGrid="0">
      <p:cViewPr>
        <p:scale>
          <a:sx n="96" d="100"/>
          <a:sy n="96" d="100"/>
        </p:scale>
        <p:origin x="1062" y="-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8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svg"/><Relationship Id="rId2" Type="http://schemas.openxmlformats.org/officeDocument/2006/relationships/image" Target="../media/image95.svg"/><Relationship Id="rId1" Type="http://schemas.openxmlformats.org/officeDocument/2006/relationships/image" Target="../media/image94.png"/><Relationship Id="rId6" Type="http://schemas.openxmlformats.org/officeDocument/2006/relationships/image" Target="../media/image99.sv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svg"/><Relationship Id="rId4" Type="http://schemas.openxmlformats.org/officeDocument/2006/relationships/image" Target="../media/image97.svg"/><Relationship Id="rId9" Type="http://schemas.openxmlformats.org/officeDocument/2006/relationships/image" Target="../media/image10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8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svg"/><Relationship Id="rId2" Type="http://schemas.openxmlformats.org/officeDocument/2006/relationships/image" Target="../media/image95.svg"/><Relationship Id="rId1" Type="http://schemas.openxmlformats.org/officeDocument/2006/relationships/image" Target="../media/image94.png"/><Relationship Id="rId6" Type="http://schemas.openxmlformats.org/officeDocument/2006/relationships/image" Target="../media/image99.sv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svg"/><Relationship Id="rId4" Type="http://schemas.openxmlformats.org/officeDocument/2006/relationships/image" Target="../media/image97.svg"/><Relationship Id="rId9" Type="http://schemas.openxmlformats.org/officeDocument/2006/relationships/image" Target="../media/image10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B7A9A-F05D-4266-8C77-9EFF135791FC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B3278D5-ABE9-4891-82F0-1F70E0057A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Face-to-face interaction with Mentees </a:t>
          </a:r>
          <a:endParaRPr lang="en-US"/>
        </a:p>
      </dgm:t>
    </dgm:pt>
    <dgm:pt modelId="{1C622AD0-7A20-4DD4-9FE0-0B9B73B89B5A}" type="parTrans" cxnId="{39C9993E-79F3-4ACF-B87D-78A710499F1F}">
      <dgm:prSet/>
      <dgm:spPr/>
      <dgm:t>
        <a:bodyPr/>
        <a:lstStyle/>
        <a:p>
          <a:endParaRPr lang="en-US"/>
        </a:p>
      </dgm:t>
    </dgm:pt>
    <dgm:pt modelId="{B2DE25F5-7675-4C53-8B08-3D400C22CCCB}" type="sibTrans" cxnId="{39C9993E-79F3-4ACF-B87D-78A710499F1F}">
      <dgm:prSet/>
      <dgm:spPr/>
      <dgm:t>
        <a:bodyPr/>
        <a:lstStyle/>
        <a:p>
          <a:endParaRPr lang="en-US"/>
        </a:p>
      </dgm:t>
    </dgm:pt>
    <dgm:pt modelId="{1CA1F241-DB7F-4092-AC45-69F2394BDC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Role of Guide Teachers and Subject Coordinators</a:t>
          </a:r>
          <a:endParaRPr lang="en-US"/>
        </a:p>
      </dgm:t>
    </dgm:pt>
    <dgm:pt modelId="{0D2C4899-8520-448D-A751-B4AAAE721AD2}" type="parTrans" cxnId="{F3D83110-C74C-4EFC-993F-C5E7ECCF1954}">
      <dgm:prSet/>
      <dgm:spPr/>
      <dgm:t>
        <a:bodyPr/>
        <a:lstStyle/>
        <a:p>
          <a:endParaRPr lang="en-US"/>
        </a:p>
      </dgm:t>
    </dgm:pt>
    <dgm:pt modelId="{E82054C0-7509-428F-8D68-FECF71597040}" type="sibTrans" cxnId="{F3D83110-C74C-4EFC-993F-C5E7ECCF1954}">
      <dgm:prSet/>
      <dgm:spPr/>
      <dgm:t>
        <a:bodyPr/>
        <a:lstStyle/>
        <a:p>
          <a:endParaRPr lang="en-US"/>
        </a:p>
      </dgm:t>
    </dgm:pt>
    <dgm:pt modelId="{EE002635-B6B2-4A02-84F1-28AFEEFBF0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Monthly training sessions at Cluster/Hub School</a:t>
          </a:r>
          <a:endParaRPr lang="en-US" dirty="0"/>
        </a:p>
      </dgm:t>
    </dgm:pt>
    <dgm:pt modelId="{944057F9-DAA4-4054-9B37-88FC97E21FCA}" type="parTrans" cxnId="{8D1EA363-73BE-429D-ABEE-52EFA6224B78}">
      <dgm:prSet/>
      <dgm:spPr/>
      <dgm:t>
        <a:bodyPr/>
        <a:lstStyle/>
        <a:p>
          <a:endParaRPr lang="en-US"/>
        </a:p>
      </dgm:t>
    </dgm:pt>
    <dgm:pt modelId="{FD58D149-B9AB-440E-A321-71DA8F3D1414}" type="sibTrans" cxnId="{8D1EA363-73BE-429D-ABEE-52EFA6224B78}">
      <dgm:prSet/>
      <dgm:spPr/>
      <dgm:t>
        <a:bodyPr/>
        <a:lstStyle/>
        <a:p>
          <a:endParaRPr lang="en-US"/>
        </a:p>
      </dgm:t>
    </dgm:pt>
    <dgm:pt modelId="{CE6449BB-8286-4BF2-A1BC-51C49384A097}" type="pres">
      <dgm:prSet presAssocID="{B7EB7A9A-F05D-4266-8C77-9EFF135791FC}" presName="root" presStyleCnt="0">
        <dgm:presLayoutVars>
          <dgm:dir/>
          <dgm:resizeHandles val="exact"/>
        </dgm:presLayoutVars>
      </dgm:prSet>
      <dgm:spPr/>
    </dgm:pt>
    <dgm:pt modelId="{87FB380A-A489-4EBC-B36D-57CE04332CC4}" type="pres">
      <dgm:prSet presAssocID="{DB3278D5-ABE9-4891-82F0-1F70E0057AC2}" presName="compNode" presStyleCnt="0"/>
      <dgm:spPr/>
    </dgm:pt>
    <dgm:pt modelId="{4A37E2F3-6FBF-4089-A956-A6CC3F4A3799}" type="pres">
      <dgm:prSet presAssocID="{DB3278D5-ABE9-4891-82F0-1F70E0057AC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9AEA8F7B-6740-4000-A653-6672ADD649E2}" type="pres">
      <dgm:prSet presAssocID="{DB3278D5-ABE9-4891-82F0-1F70E0057AC2}" presName="spaceRect" presStyleCnt="0"/>
      <dgm:spPr/>
    </dgm:pt>
    <dgm:pt modelId="{0C11F38A-C4C6-4694-B8AB-51F6904D4EAC}" type="pres">
      <dgm:prSet presAssocID="{DB3278D5-ABE9-4891-82F0-1F70E0057AC2}" presName="textRect" presStyleLbl="revTx" presStyleIdx="0" presStyleCnt="3">
        <dgm:presLayoutVars>
          <dgm:chMax val="1"/>
          <dgm:chPref val="1"/>
        </dgm:presLayoutVars>
      </dgm:prSet>
      <dgm:spPr/>
    </dgm:pt>
    <dgm:pt modelId="{12299388-9DEE-4E7A-9CE7-40385E1B10B0}" type="pres">
      <dgm:prSet presAssocID="{B2DE25F5-7675-4C53-8B08-3D400C22CCCB}" presName="sibTrans" presStyleCnt="0"/>
      <dgm:spPr/>
    </dgm:pt>
    <dgm:pt modelId="{6E4664FB-BA99-4D49-AF25-910DC2BECB53}" type="pres">
      <dgm:prSet presAssocID="{1CA1F241-DB7F-4092-AC45-69F2394BDC84}" presName="compNode" presStyleCnt="0"/>
      <dgm:spPr/>
    </dgm:pt>
    <dgm:pt modelId="{5ECDF0F0-CE4B-4222-BCC8-2CBE9658BE4F}" type="pres">
      <dgm:prSet presAssocID="{1CA1F241-DB7F-4092-AC45-69F2394BDC8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ABCF424-96E3-48EA-BCD4-FC19410E60D3}" type="pres">
      <dgm:prSet presAssocID="{1CA1F241-DB7F-4092-AC45-69F2394BDC84}" presName="spaceRect" presStyleCnt="0"/>
      <dgm:spPr/>
    </dgm:pt>
    <dgm:pt modelId="{29D20BE7-B13B-42A2-AF1A-EBCABC8C10BE}" type="pres">
      <dgm:prSet presAssocID="{1CA1F241-DB7F-4092-AC45-69F2394BDC84}" presName="textRect" presStyleLbl="revTx" presStyleIdx="1" presStyleCnt="3">
        <dgm:presLayoutVars>
          <dgm:chMax val="1"/>
          <dgm:chPref val="1"/>
        </dgm:presLayoutVars>
      </dgm:prSet>
      <dgm:spPr/>
    </dgm:pt>
    <dgm:pt modelId="{9FBFAC4B-1D48-4111-9DE1-610DA2153124}" type="pres">
      <dgm:prSet presAssocID="{E82054C0-7509-428F-8D68-FECF71597040}" presName="sibTrans" presStyleCnt="0"/>
      <dgm:spPr/>
    </dgm:pt>
    <dgm:pt modelId="{26ECEEF4-5BA2-4E26-90FD-3B1D0781FA24}" type="pres">
      <dgm:prSet presAssocID="{EE002635-B6B2-4A02-84F1-28AFEEFBF035}" presName="compNode" presStyleCnt="0"/>
      <dgm:spPr/>
    </dgm:pt>
    <dgm:pt modelId="{DD406EAA-E40B-432B-A273-5917178045AF}" type="pres">
      <dgm:prSet presAssocID="{EE002635-B6B2-4A02-84F1-28AFEEFBF03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DDB7E47-3090-4632-8BF0-D28165C99A19}" type="pres">
      <dgm:prSet presAssocID="{EE002635-B6B2-4A02-84F1-28AFEEFBF035}" presName="spaceRect" presStyleCnt="0"/>
      <dgm:spPr/>
    </dgm:pt>
    <dgm:pt modelId="{FF64D902-2871-4712-AAA3-F78C4A60480F}" type="pres">
      <dgm:prSet presAssocID="{EE002635-B6B2-4A02-84F1-28AFEEFBF03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3D83110-C74C-4EFC-993F-C5E7ECCF1954}" srcId="{B7EB7A9A-F05D-4266-8C77-9EFF135791FC}" destId="{1CA1F241-DB7F-4092-AC45-69F2394BDC84}" srcOrd="1" destOrd="0" parTransId="{0D2C4899-8520-448D-A751-B4AAAE721AD2}" sibTransId="{E82054C0-7509-428F-8D68-FECF71597040}"/>
    <dgm:cxn modelId="{13A81B14-4DE5-495E-91FA-83B1E49CCB4A}" type="presOf" srcId="{DB3278D5-ABE9-4891-82F0-1F70E0057AC2}" destId="{0C11F38A-C4C6-4694-B8AB-51F6904D4EAC}" srcOrd="0" destOrd="0" presId="urn:microsoft.com/office/officeart/2018/2/layout/IconLabelList"/>
    <dgm:cxn modelId="{93825227-D35F-43A9-A783-773924BCACB7}" type="presOf" srcId="{B7EB7A9A-F05D-4266-8C77-9EFF135791FC}" destId="{CE6449BB-8286-4BF2-A1BC-51C49384A097}" srcOrd="0" destOrd="0" presId="urn:microsoft.com/office/officeart/2018/2/layout/IconLabelList"/>
    <dgm:cxn modelId="{39C9993E-79F3-4ACF-B87D-78A710499F1F}" srcId="{B7EB7A9A-F05D-4266-8C77-9EFF135791FC}" destId="{DB3278D5-ABE9-4891-82F0-1F70E0057AC2}" srcOrd="0" destOrd="0" parTransId="{1C622AD0-7A20-4DD4-9FE0-0B9B73B89B5A}" sibTransId="{B2DE25F5-7675-4C53-8B08-3D400C22CCCB}"/>
    <dgm:cxn modelId="{8D1EA363-73BE-429D-ABEE-52EFA6224B78}" srcId="{B7EB7A9A-F05D-4266-8C77-9EFF135791FC}" destId="{EE002635-B6B2-4A02-84F1-28AFEEFBF035}" srcOrd="2" destOrd="0" parTransId="{944057F9-DAA4-4054-9B37-88FC97E21FCA}" sibTransId="{FD58D149-B9AB-440E-A321-71DA8F3D1414}"/>
    <dgm:cxn modelId="{1E4A5845-7523-4AD4-BB3A-D0D1C878B4D7}" type="presOf" srcId="{1CA1F241-DB7F-4092-AC45-69F2394BDC84}" destId="{29D20BE7-B13B-42A2-AF1A-EBCABC8C10BE}" srcOrd="0" destOrd="0" presId="urn:microsoft.com/office/officeart/2018/2/layout/IconLabelList"/>
    <dgm:cxn modelId="{E3AFE294-051D-4F11-99A5-6AEA8F0DCC22}" type="presOf" srcId="{EE002635-B6B2-4A02-84F1-28AFEEFBF035}" destId="{FF64D902-2871-4712-AAA3-F78C4A60480F}" srcOrd="0" destOrd="0" presId="urn:microsoft.com/office/officeart/2018/2/layout/IconLabelList"/>
    <dgm:cxn modelId="{11A734B1-0599-41B2-B6CE-92636BF6E4E3}" type="presParOf" srcId="{CE6449BB-8286-4BF2-A1BC-51C49384A097}" destId="{87FB380A-A489-4EBC-B36D-57CE04332CC4}" srcOrd="0" destOrd="0" presId="urn:microsoft.com/office/officeart/2018/2/layout/IconLabelList"/>
    <dgm:cxn modelId="{13AE244F-B3EA-46F1-95DF-FD38238F7897}" type="presParOf" srcId="{87FB380A-A489-4EBC-B36D-57CE04332CC4}" destId="{4A37E2F3-6FBF-4089-A956-A6CC3F4A3799}" srcOrd="0" destOrd="0" presId="urn:microsoft.com/office/officeart/2018/2/layout/IconLabelList"/>
    <dgm:cxn modelId="{2B6F3072-7F84-4232-90DA-712AF65397D5}" type="presParOf" srcId="{87FB380A-A489-4EBC-B36D-57CE04332CC4}" destId="{9AEA8F7B-6740-4000-A653-6672ADD649E2}" srcOrd="1" destOrd="0" presId="urn:microsoft.com/office/officeart/2018/2/layout/IconLabelList"/>
    <dgm:cxn modelId="{C97E742C-FBBE-4951-948B-923D9A445CC2}" type="presParOf" srcId="{87FB380A-A489-4EBC-B36D-57CE04332CC4}" destId="{0C11F38A-C4C6-4694-B8AB-51F6904D4EAC}" srcOrd="2" destOrd="0" presId="urn:microsoft.com/office/officeart/2018/2/layout/IconLabelList"/>
    <dgm:cxn modelId="{ED81D056-FA9B-4717-8554-319ABAFE2A2E}" type="presParOf" srcId="{CE6449BB-8286-4BF2-A1BC-51C49384A097}" destId="{12299388-9DEE-4E7A-9CE7-40385E1B10B0}" srcOrd="1" destOrd="0" presId="urn:microsoft.com/office/officeart/2018/2/layout/IconLabelList"/>
    <dgm:cxn modelId="{DE02F31D-C469-4391-BDCF-574417211008}" type="presParOf" srcId="{CE6449BB-8286-4BF2-A1BC-51C49384A097}" destId="{6E4664FB-BA99-4D49-AF25-910DC2BECB53}" srcOrd="2" destOrd="0" presId="urn:microsoft.com/office/officeart/2018/2/layout/IconLabelList"/>
    <dgm:cxn modelId="{EC128F79-CED8-4D4F-B1C8-80A45B8436BB}" type="presParOf" srcId="{6E4664FB-BA99-4D49-AF25-910DC2BECB53}" destId="{5ECDF0F0-CE4B-4222-BCC8-2CBE9658BE4F}" srcOrd="0" destOrd="0" presId="urn:microsoft.com/office/officeart/2018/2/layout/IconLabelList"/>
    <dgm:cxn modelId="{7BE12FBA-A21E-417C-8986-5C17685E0477}" type="presParOf" srcId="{6E4664FB-BA99-4D49-AF25-910DC2BECB53}" destId="{3ABCF424-96E3-48EA-BCD4-FC19410E60D3}" srcOrd="1" destOrd="0" presId="urn:microsoft.com/office/officeart/2018/2/layout/IconLabelList"/>
    <dgm:cxn modelId="{2D7027D8-573D-4812-B8B2-41A21D9F3373}" type="presParOf" srcId="{6E4664FB-BA99-4D49-AF25-910DC2BECB53}" destId="{29D20BE7-B13B-42A2-AF1A-EBCABC8C10BE}" srcOrd="2" destOrd="0" presId="urn:microsoft.com/office/officeart/2018/2/layout/IconLabelList"/>
    <dgm:cxn modelId="{800932AA-4DFF-40BE-B740-9389EC42FDD1}" type="presParOf" srcId="{CE6449BB-8286-4BF2-A1BC-51C49384A097}" destId="{9FBFAC4B-1D48-4111-9DE1-610DA2153124}" srcOrd="3" destOrd="0" presId="urn:microsoft.com/office/officeart/2018/2/layout/IconLabelList"/>
    <dgm:cxn modelId="{0DB0F5F2-900B-4520-AF46-F2BEB9350152}" type="presParOf" srcId="{CE6449BB-8286-4BF2-A1BC-51C49384A097}" destId="{26ECEEF4-5BA2-4E26-90FD-3B1D0781FA24}" srcOrd="4" destOrd="0" presId="urn:microsoft.com/office/officeart/2018/2/layout/IconLabelList"/>
    <dgm:cxn modelId="{9ACAAF4C-6EE6-481B-8028-7F0409611100}" type="presParOf" srcId="{26ECEEF4-5BA2-4E26-90FD-3B1D0781FA24}" destId="{DD406EAA-E40B-432B-A273-5917178045AF}" srcOrd="0" destOrd="0" presId="urn:microsoft.com/office/officeart/2018/2/layout/IconLabelList"/>
    <dgm:cxn modelId="{814E5C0B-1316-41F0-B8D8-206D425BAAAD}" type="presParOf" srcId="{26ECEEF4-5BA2-4E26-90FD-3B1D0781FA24}" destId="{BDDB7E47-3090-4632-8BF0-D28165C99A19}" srcOrd="1" destOrd="0" presId="urn:microsoft.com/office/officeart/2018/2/layout/IconLabelList"/>
    <dgm:cxn modelId="{3BDE99CA-F91F-4CAC-B310-5DD14836FAB0}" type="presParOf" srcId="{26ECEEF4-5BA2-4E26-90FD-3B1D0781FA24}" destId="{FF64D902-2871-4712-AAA3-F78C4A60480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A0E30-4D13-4C7F-8538-7E39DCF80F3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A0751F-27BB-4737-9BC1-C1F54AF0C6D5}">
      <dgm:prSet/>
      <dgm:spPr/>
      <dgm:t>
        <a:bodyPr/>
        <a:lstStyle/>
        <a:p>
          <a:r>
            <a:rPr lang="en-US" b="0" i="0"/>
            <a:t>Visual comparison of traditional vs. modern teaching methods</a:t>
          </a:r>
          <a:endParaRPr lang="en-US"/>
        </a:p>
      </dgm:t>
    </dgm:pt>
    <dgm:pt modelId="{7CD9503E-D0EC-468A-971A-B88222ACB558}" type="parTrans" cxnId="{B2FCE353-A4BF-4757-8D85-238F681A98A9}">
      <dgm:prSet/>
      <dgm:spPr/>
      <dgm:t>
        <a:bodyPr/>
        <a:lstStyle/>
        <a:p>
          <a:endParaRPr lang="en-US"/>
        </a:p>
      </dgm:t>
    </dgm:pt>
    <dgm:pt modelId="{3BC9E329-304E-40CF-A371-0D2841FA2827}" type="sibTrans" cxnId="{B2FCE353-A4BF-4757-8D85-238F681A98A9}">
      <dgm:prSet/>
      <dgm:spPr/>
      <dgm:t>
        <a:bodyPr/>
        <a:lstStyle/>
        <a:p>
          <a:endParaRPr lang="en-US"/>
        </a:p>
      </dgm:t>
    </dgm:pt>
    <dgm:pt modelId="{A8D86573-30D5-40F5-A3C1-88C768449B53}">
      <dgm:prSet/>
      <dgm:spPr/>
      <dgm:t>
        <a:bodyPr/>
        <a:lstStyle/>
        <a:p>
          <a:r>
            <a:rPr lang="en-US" b="0" i="0"/>
            <a:t>Examples of traditional teaching practices</a:t>
          </a:r>
          <a:endParaRPr lang="en-US"/>
        </a:p>
      </dgm:t>
    </dgm:pt>
    <dgm:pt modelId="{BAF37685-25F6-4E11-A7E8-583C21F933A7}" type="parTrans" cxnId="{D34C50F4-539E-4180-BB9B-55EEE1C22B6B}">
      <dgm:prSet/>
      <dgm:spPr/>
      <dgm:t>
        <a:bodyPr/>
        <a:lstStyle/>
        <a:p>
          <a:endParaRPr lang="en-US"/>
        </a:p>
      </dgm:t>
    </dgm:pt>
    <dgm:pt modelId="{EB9078EB-988D-45B7-857F-B2578C6605B6}" type="sibTrans" cxnId="{D34C50F4-539E-4180-BB9B-55EEE1C22B6B}">
      <dgm:prSet/>
      <dgm:spPr/>
      <dgm:t>
        <a:bodyPr/>
        <a:lstStyle/>
        <a:p>
          <a:endParaRPr lang="en-US"/>
        </a:p>
      </dgm:t>
    </dgm:pt>
    <dgm:pt modelId="{6F04F67A-3F0E-4A13-BA02-615019D62730}">
      <dgm:prSet/>
      <dgm:spPr/>
      <dgm:t>
        <a:bodyPr/>
        <a:lstStyle/>
        <a:p>
          <a:r>
            <a:rPr lang="en-US" b="0" i="0"/>
            <a:t>Implementation of new pedagogical skills</a:t>
          </a:r>
          <a:endParaRPr lang="en-US"/>
        </a:p>
      </dgm:t>
    </dgm:pt>
    <dgm:pt modelId="{AB379D4E-B576-4352-8446-7EEA6DFE8426}" type="parTrans" cxnId="{258D81D4-248D-4A66-A0B6-6AC90E58FD03}">
      <dgm:prSet/>
      <dgm:spPr/>
      <dgm:t>
        <a:bodyPr/>
        <a:lstStyle/>
        <a:p>
          <a:endParaRPr lang="en-US"/>
        </a:p>
      </dgm:t>
    </dgm:pt>
    <dgm:pt modelId="{E631CF6B-39B4-45D2-A6AE-B11B36FF7BD4}" type="sibTrans" cxnId="{258D81D4-248D-4A66-A0B6-6AC90E58FD03}">
      <dgm:prSet/>
      <dgm:spPr/>
      <dgm:t>
        <a:bodyPr/>
        <a:lstStyle/>
        <a:p>
          <a:endParaRPr lang="en-US"/>
        </a:p>
      </dgm:t>
    </dgm:pt>
    <dgm:pt modelId="{67AF7814-C5C7-4C80-8A28-F1EAA6DD505B}">
      <dgm:prSet/>
      <dgm:spPr/>
      <dgm:t>
        <a:bodyPr/>
        <a:lstStyle/>
        <a:p>
          <a:r>
            <a:rPr lang="en-US" b="0" i="0"/>
            <a:t>Integration of technology and interactive learning methods</a:t>
          </a:r>
          <a:endParaRPr lang="en-US"/>
        </a:p>
      </dgm:t>
    </dgm:pt>
    <dgm:pt modelId="{520DED15-D899-403D-8830-E883E9B7C38D}" type="parTrans" cxnId="{3120EE4C-1CCD-4CB8-BF81-9116B6AC17CD}">
      <dgm:prSet/>
      <dgm:spPr/>
      <dgm:t>
        <a:bodyPr/>
        <a:lstStyle/>
        <a:p>
          <a:endParaRPr lang="en-US"/>
        </a:p>
      </dgm:t>
    </dgm:pt>
    <dgm:pt modelId="{4D91BFA3-DC66-4AFA-BD28-019519DE61A3}" type="sibTrans" cxnId="{3120EE4C-1CCD-4CB8-BF81-9116B6AC17CD}">
      <dgm:prSet/>
      <dgm:spPr/>
      <dgm:t>
        <a:bodyPr/>
        <a:lstStyle/>
        <a:p>
          <a:endParaRPr lang="en-US"/>
        </a:p>
      </dgm:t>
    </dgm:pt>
    <dgm:pt modelId="{C08880E9-872C-4C1E-9510-A3244E005133}">
      <dgm:prSet/>
      <dgm:spPr/>
      <dgm:t>
        <a:bodyPr/>
        <a:lstStyle/>
        <a:p>
          <a:r>
            <a:rPr lang="en-US" b="0" i="0"/>
            <a:t>Positive changes in teacher-student interactions</a:t>
          </a:r>
          <a:endParaRPr lang="en-US"/>
        </a:p>
      </dgm:t>
    </dgm:pt>
    <dgm:pt modelId="{91033557-035E-4107-8AEB-379B2A7FDAC0}" type="parTrans" cxnId="{8C4E550E-C09F-4348-8BFD-86BB900F6172}">
      <dgm:prSet/>
      <dgm:spPr/>
      <dgm:t>
        <a:bodyPr/>
        <a:lstStyle/>
        <a:p>
          <a:endParaRPr lang="en-US"/>
        </a:p>
      </dgm:t>
    </dgm:pt>
    <dgm:pt modelId="{EDBBE02F-B2CC-451B-80C8-A8434EAB8A62}" type="sibTrans" cxnId="{8C4E550E-C09F-4348-8BFD-86BB900F6172}">
      <dgm:prSet/>
      <dgm:spPr/>
      <dgm:t>
        <a:bodyPr/>
        <a:lstStyle/>
        <a:p>
          <a:endParaRPr lang="en-US"/>
        </a:p>
      </dgm:t>
    </dgm:pt>
    <dgm:pt modelId="{29A7C9C0-93CB-4B05-A5F7-F22B055026AF}">
      <dgm:prSet/>
      <dgm:spPr/>
      <dgm:t>
        <a:bodyPr/>
        <a:lstStyle/>
        <a:p>
          <a:r>
            <a:rPr lang="en-US" b="0" i="0"/>
            <a:t>Improved engagement and participation</a:t>
          </a:r>
          <a:endParaRPr lang="en-US"/>
        </a:p>
      </dgm:t>
    </dgm:pt>
    <dgm:pt modelId="{205B2CEC-B8BF-4D06-9DF6-285422C70A20}" type="parTrans" cxnId="{9A0BC282-9989-4058-9D5E-E1C1361EE2CD}">
      <dgm:prSet/>
      <dgm:spPr/>
      <dgm:t>
        <a:bodyPr/>
        <a:lstStyle/>
        <a:p>
          <a:endParaRPr lang="en-US"/>
        </a:p>
      </dgm:t>
    </dgm:pt>
    <dgm:pt modelId="{93CCCF6F-AE90-4847-AA4D-C3C6EB846A4B}" type="sibTrans" cxnId="{9A0BC282-9989-4058-9D5E-E1C1361EE2CD}">
      <dgm:prSet/>
      <dgm:spPr/>
      <dgm:t>
        <a:bodyPr/>
        <a:lstStyle/>
        <a:p>
          <a:endParaRPr lang="en-US"/>
        </a:p>
      </dgm:t>
    </dgm:pt>
    <dgm:pt modelId="{83215000-6DEB-49F1-870B-731CB4BC3330}" type="pres">
      <dgm:prSet presAssocID="{846A0E30-4D13-4C7F-8538-7E39DCF80F34}" presName="Name0" presStyleCnt="0">
        <dgm:presLayoutVars>
          <dgm:dir/>
          <dgm:resizeHandles val="exact"/>
        </dgm:presLayoutVars>
      </dgm:prSet>
      <dgm:spPr/>
    </dgm:pt>
    <dgm:pt modelId="{89D76802-4FCB-4560-B6A3-FFE49F3740C5}" type="pres">
      <dgm:prSet presAssocID="{D9A0751F-27BB-4737-9BC1-C1F54AF0C6D5}" presName="node" presStyleLbl="node1" presStyleIdx="0" presStyleCnt="6">
        <dgm:presLayoutVars>
          <dgm:bulletEnabled val="1"/>
        </dgm:presLayoutVars>
      </dgm:prSet>
      <dgm:spPr/>
    </dgm:pt>
    <dgm:pt modelId="{E1727A6B-8C44-4CC0-B5FA-A988AA3E4B88}" type="pres">
      <dgm:prSet presAssocID="{3BC9E329-304E-40CF-A371-0D2841FA2827}" presName="sibTrans" presStyleLbl="sibTrans1D1" presStyleIdx="0" presStyleCnt="5"/>
      <dgm:spPr/>
    </dgm:pt>
    <dgm:pt modelId="{10F1BF4B-83EF-4497-BD47-DBB8235FF5EF}" type="pres">
      <dgm:prSet presAssocID="{3BC9E329-304E-40CF-A371-0D2841FA2827}" presName="connectorText" presStyleLbl="sibTrans1D1" presStyleIdx="0" presStyleCnt="5"/>
      <dgm:spPr/>
    </dgm:pt>
    <dgm:pt modelId="{CF49234E-5430-479A-B39A-1470184AEAB1}" type="pres">
      <dgm:prSet presAssocID="{A8D86573-30D5-40F5-A3C1-88C768449B53}" presName="node" presStyleLbl="node1" presStyleIdx="1" presStyleCnt="6">
        <dgm:presLayoutVars>
          <dgm:bulletEnabled val="1"/>
        </dgm:presLayoutVars>
      </dgm:prSet>
      <dgm:spPr/>
    </dgm:pt>
    <dgm:pt modelId="{DE2C3A4E-EC76-4FF2-AD17-67C525C6C2F4}" type="pres">
      <dgm:prSet presAssocID="{EB9078EB-988D-45B7-857F-B2578C6605B6}" presName="sibTrans" presStyleLbl="sibTrans1D1" presStyleIdx="1" presStyleCnt="5"/>
      <dgm:spPr/>
    </dgm:pt>
    <dgm:pt modelId="{EA41E70D-BCEC-4B52-819C-1D6835D9EE56}" type="pres">
      <dgm:prSet presAssocID="{EB9078EB-988D-45B7-857F-B2578C6605B6}" presName="connectorText" presStyleLbl="sibTrans1D1" presStyleIdx="1" presStyleCnt="5"/>
      <dgm:spPr/>
    </dgm:pt>
    <dgm:pt modelId="{501CE72E-48BE-479D-AE0B-A09BE473BC82}" type="pres">
      <dgm:prSet presAssocID="{6F04F67A-3F0E-4A13-BA02-615019D62730}" presName="node" presStyleLbl="node1" presStyleIdx="2" presStyleCnt="6">
        <dgm:presLayoutVars>
          <dgm:bulletEnabled val="1"/>
        </dgm:presLayoutVars>
      </dgm:prSet>
      <dgm:spPr/>
    </dgm:pt>
    <dgm:pt modelId="{383327F0-4659-4B3A-8CD2-1D97A1D273CA}" type="pres">
      <dgm:prSet presAssocID="{E631CF6B-39B4-45D2-A6AE-B11B36FF7BD4}" presName="sibTrans" presStyleLbl="sibTrans1D1" presStyleIdx="2" presStyleCnt="5"/>
      <dgm:spPr/>
    </dgm:pt>
    <dgm:pt modelId="{C5C12BB0-E078-444B-A5AF-6B106286BCB0}" type="pres">
      <dgm:prSet presAssocID="{E631CF6B-39B4-45D2-A6AE-B11B36FF7BD4}" presName="connectorText" presStyleLbl="sibTrans1D1" presStyleIdx="2" presStyleCnt="5"/>
      <dgm:spPr/>
    </dgm:pt>
    <dgm:pt modelId="{13840ADA-3DF2-43BA-8053-E3E8F8B8AD9F}" type="pres">
      <dgm:prSet presAssocID="{67AF7814-C5C7-4C80-8A28-F1EAA6DD505B}" presName="node" presStyleLbl="node1" presStyleIdx="3" presStyleCnt="6">
        <dgm:presLayoutVars>
          <dgm:bulletEnabled val="1"/>
        </dgm:presLayoutVars>
      </dgm:prSet>
      <dgm:spPr/>
    </dgm:pt>
    <dgm:pt modelId="{AE892B9E-7E86-4F3F-B218-A8F8E9C4F994}" type="pres">
      <dgm:prSet presAssocID="{4D91BFA3-DC66-4AFA-BD28-019519DE61A3}" presName="sibTrans" presStyleLbl="sibTrans1D1" presStyleIdx="3" presStyleCnt="5"/>
      <dgm:spPr/>
    </dgm:pt>
    <dgm:pt modelId="{B88E3A5F-9667-41B5-9EB1-7B1B5F8873FE}" type="pres">
      <dgm:prSet presAssocID="{4D91BFA3-DC66-4AFA-BD28-019519DE61A3}" presName="connectorText" presStyleLbl="sibTrans1D1" presStyleIdx="3" presStyleCnt="5"/>
      <dgm:spPr/>
    </dgm:pt>
    <dgm:pt modelId="{F543F502-EB90-4D7B-AAAF-546FB852F348}" type="pres">
      <dgm:prSet presAssocID="{C08880E9-872C-4C1E-9510-A3244E005133}" presName="node" presStyleLbl="node1" presStyleIdx="4" presStyleCnt="6">
        <dgm:presLayoutVars>
          <dgm:bulletEnabled val="1"/>
        </dgm:presLayoutVars>
      </dgm:prSet>
      <dgm:spPr/>
    </dgm:pt>
    <dgm:pt modelId="{9301565C-83BA-46BE-8359-69E05381E96F}" type="pres">
      <dgm:prSet presAssocID="{EDBBE02F-B2CC-451B-80C8-A8434EAB8A62}" presName="sibTrans" presStyleLbl="sibTrans1D1" presStyleIdx="4" presStyleCnt="5"/>
      <dgm:spPr/>
    </dgm:pt>
    <dgm:pt modelId="{A3CA0EE9-23A7-4213-81B9-5B864206E7A7}" type="pres">
      <dgm:prSet presAssocID="{EDBBE02F-B2CC-451B-80C8-A8434EAB8A62}" presName="connectorText" presStyleLbl="sibTrans1D1" presStyleIdx="4" presStyleCnt="5"/>
      <dgm:spPr/>
    </dgm:pt>
    <dgm:pt modelId="{4C00D936-84EF-4E5D-9809-04D087CC0878}" type="pres">
      <dgm:prSet presAssocID="{29A7C9C0-93CB-4B05-A5F7-F22B055026AF}" presName="node" presStyleLbl="node1" presStyleIdx="5" presStyleCnt="6">
        <dgm:presLayoutVars>
          <dgm:bulletEnabled val="1"/>
        </dgm:presLayoutVars>
      </dgm:prSet>
      <dgm:spPr/>
    </dgm:pt>
  </dgm:ptLst>
  <dgm:cxnLst>
    <dgm:cxn modelId="{784C8200-8F15-4883-9FBB-1F0E5CFE12D9}" type="presOf" srcId="{4D91BFA3-DC66-4AFA-BD28-019519DE61A3}" destId="{B88E3A5F-9667-41B5-9EB1-7B1B5F8873FE}" srcOrd="1" destOrd="0" presId="urn:microsoft.com/office/officeart/2016/7/layout/RepeatingBendingProcessNew"/>
    <dgm:cxn modelId="{F07F7407-339C-4D62-9ED1-F7DC01057C75}" type="presOf" srcId="{29A7C9C0-93CB-4B05-A5F7-F22B055026AF}" destId="{4C00D936-84EF-4E5D-9809-04D087CC0878}" srcOrd="0" destOrd="0" presId="urn:microsoft.com/office/officeart/2016/7/layout/RepeatingBendingProcessNew"/>
    <dgm:cxn modelId="{BA96F10C-8523-47B6-9DBD-0893D8170E24}" type="presOf" srcId="{3BC9E329-304E-40CF-A371-0D2841FA2827}" destId="{10F1BF4B-83EF-4497-BD47-DBB8235FF5EF}" srcOrd="1" destOrd="0" presId="urn:microsoft.com/office/officeart/2016/7/layout/RepeatingBendingProcessNew"/>
    <dgm:cxn modelId="{8C4E550E-C09F-4348-8BFD-86BB900F6172}" srcId="{846A0E30-4D13-4C7F-8538-7E39DCF80F34}" destId="{C08880E9-872C-4C1E-9510-A3244E005133}" srcOrd="4" destOrd="0" parTransId="{91033557-035E-4107-8AEB-379B2A7FDAC0}" sibTransId="{EDBBE02F-B2CC-451B-80C8-A8434EAB8A62}"/>
    <dgm:cxn modelId="{8DA39A10-823E-4D55-8A05-D23883BCC69D}" type="presOf" srcId="{C08880E9-872C-4C1E-9510-A3244E005133}" destId="{F543F502-EB90-4D7B-AAAF-546FB852F348}" srcOrd="0" destOrd="0" presId="urn:microsoft.com/office/officeart/2016/7/layout/RepeatingBendingProcessNew"/>
    <dgm:cxn modelId="{1205A560-2723-4603-8187-EF3413D312CA}" type="presOf" srcId="{3BC9E329-304E-40CF-A371-0D2841FA2827}" destId="{E1727A6B-8C44-4CC0-B5FA-A988AA3E4B88}" srcOrd="0" destOrd="0" presId="urn:microsoft.com/office/officeart/2016/7/layout/RepeatingBendingProcessNew"/>
    <dgm:cxn modelId="{3120EE4C-1CCD-4CB8-BF81-9116B6AC17CD}" srcId="{846A0E30-4D13-4C7F-8538-7E39DCF80F34}" destId="{67AF7814-C5C7-4C80-8A28-F1EAA6DD505B}" srcOrd="3" destOrd="0" parTransId="{520DED15-D899-403D-8830-E883E9B7C38D}" sibTransId="{4D91BFA3-DC66-4AFA-BD28-019519DE61A3}"/>
    <dgm:cxn modelId="{B2FCE353-A4BF-4757-8D85-238F681A98A9}" srcId="{846A0E30-4D13-4C7F-8538-7E39DCF80F34}" destId="{D9A0751F-27BB-4737-9BC1-C1F54AF0C6D5}" srcOrd="0" destOrd="0" parTransId="{7CD9503E-D0EC-468A-971A-B88222ACB558}" sibTransId="{3BC9E329-304E-40CF-A371-0D2841FA2827}"/>
    <dgm:cxn modelId="{80A0C754-8F8D-4631-A28F-9F4FBA6177B3}" type="presOf" srcId="{E631CF6B-39B4-45D2-A6AE-B11B36FF7BD4}" destId="{383327F0-4659-4B3A-8CD2-1D97A1D273CA}" srcOrd="0" destOrd="0" presId="urn:microsoft.com/office/officeart/2016/7/layout/RepeatingBendingProcessNew"/>
    <dgm:cxn modelId="{9A0BC282-9989-4058-9D5E-E1C1361EE2CD}" srcId="{846A0E30-4D13-4C7F-8538-7E39DCF80F34}" destId="{29A7C9C0-93CB-4B05-A5F7-F22B055026AF}" srcOrd="5" destOrd="0" parTransId="{205B2CEC-B8BF-4D06-9DF6-285422C70A20}" sibTransId="{93CCCF6F-AE90-4847-AA4D-C3C6EB846A4B}"/>
    <dgm:cxn modelId="{ABD56E8D-6441-4360-9F25-2BDB490E01D6}" type="presOf" srcId="{A8D86573-30D5-40F5-A3C1-88C768449B53}" destId="{CF49234E-5430-479A-B39A-1470184AEAB1}" srcOrd="0" destOrd="0" presId="urn:microsoft.com/office/officeart/2016/7/layout/RepeatingBendingProcessNew"/>
    <dgm:cxn modelId="{25904F9A-1F16-4823-BE40-09E4E4C1AD63}" type="presOf" srcId="{67AF7814-C5C7-4C80-8A28-F1EAA6DD505B}" destId="{13840ADA-3DF2-43BA-8053-E3E8F8B8AD9F}" srcOrd="0" destOrd="0" presId="urn:microsoft.com/office/officeart/2016/7/layout/RepeatingBendingProcessNew"/>
    <dgm:cxn modelId="{B2A0019E-D0BD-4331-863C-A961083E8D36}" type="presOf" srcId="{EDBBE02F-B2CC-451B-80C8-A8434EAB8A62}" destId="{A3CA0EE9-23A7-4213-81B9-5B864206E7A7}" srcOrd="1" destOrd="0" presId="urn:microsoft.com/office/officeart/2016/7/layout/RepeatingBendingProcessNew"/>
    <dgm:cxn modelId="{751D13A9-E5AC-40E8-9EC4-652674CA3A6B}" type="presOf" srcId="{6F04F67A-3F0E-4A13-BA02-615019D62730}" destId="{501CE72E-48BE-479D-AE0B-A09BE473BC82}" srcOrd="0" destOrd="0" presId="urn:microsoft.com/office/officeart/2016/7/layout/RepeatingBendingProcessNew"/>
    <dgm:cxn modelId="{1AABD9A9-831F-43EF-95EE-0E406C5ED2F7}" type="presOf" srcId="{4D91BFA3-DC66-4AFA-BD28-019519DE61A3}" destId="{AE892B9E-7E86-4F3F-B218-A8F8E9C4F994}" srcOrd="0" destOrd="0" presId="urn:microsoft.com/office/officeart/2016/7/layout/RepeatingBendingProcessNew"/>
    <dgm:cxn modelId="{4218E6BC-2CF6-4494-BB2E-233725FD0B7B}" type="presOf" srcId="{EB9078EB-988D-45B7-857F-B2578C6605B6}" destId="{DE2C3A4E-EC76-4FF2-AD17-67C525C6C2F4}" srcOrd="0" destOrd="0" presId="urn:microsoft.com/office/officeart/2016/7/layout/RepeatingBendingProcessNew"/>
    <dgm:cxn modelId="{5BEB02BE-0271-4D2D-B071-07D413A13CC5}" type="presOf" srcId="{EB9078EB-988D-45B7-857F-B2578C6605B6}" destId="{EA41E70D-BCEC-4B52-819C-1D6835D9EE56}" srcOrd="1" destOrd="0" presId="urn:microsoft.com/office/officeart/2016/7/layout/RepeatingBendingProcessNew"/>
    <dgm:cxn modelId="{43E564D4-0299-4A36-89D3-6BCB843FE43D}" type="presOf" srcId="{D9A0751F-27BB-4737-9BC1-C1F54AF0C6D5}" destId="{89D76802-4FCB-4560-B6A3-FFE49F3740C5}" srcOrd="0" destOrd="0" presId="urn:microsoft.com/office/officeart/2016/7/layout/RepeatingBendingProcessNew"/>
    <dgm:cxn modelId="{258D81D4-248D-4A66-A0B6-6AC90E58FD03}" srcId="{846A0E30-4D13-4C7F-8538-7E39DCF80F34}" destId="{6F04F67A-3F0E-4A13-BA02-615019D62730}" srcOrd="2" destOrd="0" parTransId="{AB379D4E-B576-4352-8446-7EEA6DFE8426}" sibTransId="{E631CF6B-39B4-45D2-A6AE-B11B36FF7BD4}"/>
    <dgm:cxn modelId="{9CFB41DD-21C9-487D-861E-E92A578D9AE5}" type="presOf" srcId="{846A0E30-4D13-4C7F-8538-7E39DCF80F34}" destId="{83215000-6DEB-49F1-870B-731CB4BC3330}" srcOrd="0" destOrd="0" presId="urn:microsoft.com/office/officeart/2016/7/layout/RepeatingBendingProcessNew"/>
    <dgm:cxn modelId="{B437ECEB-180F-4244-803C-C04DBED79842}" type="presOf" srcId="{E631CF6B-39B4-45D2-A6AE-B11B36FF7BD4}" destId="{C5C12BB0-E078-444B-A5AF-6B106286BCB0}" srcOrd="1" destOrd="0" presId="urn:microsoft.com/office/officeart/2016/7/layout/RepeatingBendingProcessNew"/>
    <dgm:cxn modelId="{09FDECEB-EDEB-4B2D-A9A3-56E5E25A1913}" type="presOf" srcId="{EDBBE02F-B2CC-451B-80C8-A8434EAB8A62}" destId="{9301565C-83BA-46BE-8359-69E05381E96F}" srcOrd="0" destOrd="0" presId="urn:microsoft.com/office/officeart/2016/7/layout/RepeatingBendingProcessNew"/>
    <dgm:cxn modelId="{D34C50F4-539E-4180-BB9B-55EEE1C22B6B}" srcId="{846A0E30-4D13-4C7F-8538-7E39DCF80F34}" destId="{A8D86573-30D5-40F5-A3C1-88C768449B53}" srcOrd="1" destOrd="0" parTransId="{BAF37685-25F6-4E11-A7E8-583C21F933A7}" sibTransId="{EB9078EB-988D-45B7-857F-B2578C6605B6}"/>
    <dgm:cxn modelId="{2D975A3D-D5A1-45D2-96E8-7591BC590F29}" type="presParOf" srcId="{83215000-6DEB-49F1-870B-731CB4BC3330}" destId="{89D76802-4FCB-4560-B6A3-FFE49F3740C5}" srcOrd="0" destOrd="0" presId="urn:microsoft.com/office/officeart/2016/7/layout/RepeatingBendingProcessNew"/>
    <dgm:cxn modelId="{60894FF0-02EE-4BFE-A1F4-07D50D723DB9}" type="presParOf" srcId="{83215000-6DEB-49F1-870B-731CB4BC3330}" destId="{E1727A6B-8C44-4CC0-B5FA-A988AA3E4B88}" srcOrd="1" destOrd="0" presId="urn:microsoft.com/office/officeart/2016/7/layout/RepeatingBendingProcessNew"/>
    <dgm:cxn modelId="{1BF5FF2C-9296-4760-A703-49C39065EB49}" type="presParOf" srcId="{E1727A6B-8C44-4CC0-B5FA-A988AA3E4B88}" destId="{10F1BF4B-83EF-4497-BD47-DBB8235FF5EF}" srcOrd="0" destOrd="0" presId="urn:microsoft.com/office/officeart/2016/7/layout/RepeatingBendingProcessNew"/>
    <dgm:cxn modelId="{22E01BB0-692B-4CCB-8C44-3344B18B0C4A}" type="presParOf" srcId="{83215000-6DEB-49F1-870B-731CB4BC3330}" destId="{CF49234E-5430-479A-B39A-1470184AEAB1}" srcOrd="2" destOrd="0" presId="urn:microsoft.com/office/officeart/2016/7/layout/RepeatingBendingProcessNew"/>
    <dgm:cxn modelId="{7F1EEB1F-BDD6-49B9-812C-7A4D74650754}" type="presParOf" srcId="{83215000-6DEB-49F1-870B-731CB4BC3330}" destId="{DE2C3A4E-EC76-4FF2-AD17-67C525C6C2F4}" srcOrd="3" destOrd="0" presId="urn:microsoft.com/office/officeart/2016/7/layout/RepeatingBendingProcessNew"/>
    <dgm:cxn modelId="{7452F5DA-CF26-4948-BAF8-9E4BC9F03029}" type="presParOf" srcId="{DE2C3A4E-EC76-4FF2-AD17-67C525C6C2F4}" destId="{EA41E70D-BCEC-4B52-819C-1D6835D9EE56}" srcOrd="0" destOrd="0" presId="urn:microsoft.com/office/officeart/2016/7/layout/RepeatingBendingProcessNew"/>
    <dgm:cxn modelId="{B5113818-C539-4C52-8139-7E81AA5E95C3}" type="presParOf" srcId="{83215000-6DEB-49F1-870B-731CB4BC3330}" destId="{501CE72E-48BE-479D-AE0B-A09BE473BC82}" srcOrd="4" destOrd="0" presId="urn:microsoft.com/office/officeart/2016/7/layout/RepeatingBendingProcessNew"/>
    <dgm:cxn modelId="{D336D58A-66BB-4CFA-914F-F75D01458040}" type="presParOf" srcId="{83215000-6DEB-49F1-870B-731CB4BC3330}" destId="{383327F0-4659-4B3A-8CD2-1D97A1D273CA}" srcOrd="5" destOrd="0" presId="urn:microsoft.com/office/officeart/2016/7/layout/RepeatingBendingProcessNew"/>
    <dgm:cxn modelId="{A3405D82-23C8-4866-A7FE-50A42090F4DF}" type="presParOf" srcId="{383327F0-4659-4B3A-8CD2-1D97A1D273CA}" destId="{C5C12BB0-E078-444B-A5AF-6B106286BCB0}" srcOrd="0" destOrd="0" presId="urn:microsoft.com/office/officeart/2016/7/layout/RepeatingBendingProcessNew"/>
    <dgm:cxn modelId="{1605AF3E-1CE0-41E8-B852-5B07FA61E498}" type="presParOf" srcId="{83215000-6DEB-49F1-870B-731CB4BC3330}" destId="{13840ADA-3DF2-43BA-8053-E3E8F8B8AD9F}" srcOrd="6" destOrd="0" presId="urn:microsoft.com/office/officeart/2016/7/layout/RepeatingBendingProcessNew"/>
    <dgm:cxn modelId="{08D038FD-B633-460B-B19C-55A7EEC55041}" type="presParOf" srcId="{83215000-6DEB-49F1-870B-731CB4BC3330}" destId="{AE892B9E-7E86-4F3F-B218-A8F8E9C4F994}" srcOrd="7" destOrd="0" presId="urn:microsoft.com/office/officeart/2016/7/layout/RepeatingBendingProcessNew"/>
    <dgm:cxn modelId="{F41BC691-A9D4-4F71-9DAC-8F51A10CD0F3}" type="presParOf" srcId="{AE892B9E-7E86-4F3F-B218-A8F8E9C4F994}" destId="{B88E3A5F-9667-41B5-9EB1-7B1B5F8873FE}" srcOrd="0" destOrd="0" presId="urn:microsoft.com/office/officeart/2016/7/layout/RepeatingBendingProcessNew"/>
    <dgm:cxn modelId="{605546FF-30B8-4CE2-A5F3-0BA9B1FC3E1A}" type="presParOf" srcId="{83215000-6DEB-49F1-870B-731CB4BC3330}" destId="{F543F502-EB90-4D7B-AAAF-546FB852F348}" srcOrd="8" destOrd="0" presId="urn:microsoft.com/office/officeart/2016/7/layout/RepeatingBendingProcessNew"/>
    <dgm:cxn modelId="{2B1E0921-B838-4A72-A9B7-3F7168D5CF28}" type="presParOf" srcId="{83215000-6DEB-49F1-870B-731CB4BC3330}" destId="{9301565C-83BA-46BE-8359-69E05381E96F}" srcOrd="9" destOrd="0" presId="urn:microsoft.com/office/officeart/2016/7/layout/RepeatingBendingProcessNew"/>
    <dgm:cxn modelId="{E28B5AEB-79BC-4390-816F-9B67F5088262}" type="presParOf" srcId="{9301565C-83BA-46BE-8359-69E05381E96F}" destId="{A3CA0EE9-23A7-4213-81B9-5B864206E7A7}" srcOrd="0" destOrd="0" presId="urn:microsoft.com/office/officeart/2016/7/layout/RepeatingBendingProcessNew"/>
    <dgm:cxn modelId="{B8BCF93C-BF4A-463C-8D59-022344D0C8A8}" type="presParOf" srcId="{83215000-6DEB-49F1-870B-731CB4BC3330}" destId="{4C00D936-84EF-4E5D-9809-04D087CC087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93B2CF-D2B0-4C73-B682-F025B70450A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9EAA0937-897D-4E0D-985C-642886B15F4A}">
      <dgm:prSet/>
      <dgm:spPr/>
      <dgm:t>
        <a:bodyPr/>
        <a:lstStyle/>
        <a:p>
          <a:r>
            <a:rPr lang="en-US" b="0" i="0"/>
            <a:t>Impact on the school learning culture and environment</a:t>
          </a:r>
          <a:endParaRPr lang="en-US"/>
        </a:p>
      </dgm:t>
    </dgm:pt>
    <dgm:pt modelId="{23ACB4E6-8EC0-4B88-907B-7AFAD384FF33}" type="parTrans" cxnId="{620C9D3E-9079-4265-8C6F-CD1CB38E28E1}">
      <dgm:prSet/>
      <dgm:spPr/>
      <dgm:t>
        <a:bodyPr/>
        <a:lstStyle/>
        <a:p>
          <a:endParaRPr lang="en-US"/>
        </a:p>
      </dgm:t>
    </dgm:pt>
    <dgm:pt modelId="{D5EF0D54-4D4A-43B3-98DB-E2B4A2A4A1A8}" type="sibTrans" cxnId="{620C9D3E-9079-4265-8C6F-CD1CB38E28E1}">
      <dgm:prSet/>
      <dgm:spPr/>
      <dgm:t>
        <a:bodyPr/>
        <a:lstStyle/>
        <a:p>
          <a:endParaRPr lang="en-US"/>
        </a:p>
      </dgm:t>
    </dgm:pt>
    <dgm:pt modelId="{AA8FFA50-1CC2-4949-9A66-37C076AF1433}">
      <dgm:prSet/>
      <dgm:spPr/>
      <dgm:t>
        <a:bodyPr/>
        <a:lstStyle/>
        <a:p>
          <a:r>
            <a:rPr lang="en-US" b="0" i="0"/>
            <a:t>Importance of teacher self-reflection reports</a:t>
          </a:r>
          <a:endParaRPr lang="en-US"/>
        </a:p>
      </dgm:t>
    </dgm:pt>
    <dgm:pt modelId="{19940937-C2F2-452C-8074-E6CD9CC726CE}" type="parTrans" cxnId="{3D4FCA6B-E55A-484C-BAEE-792CF5586F9C}">
      <dgm:prSet/>
      <dgm:spPr/>
      <dgm:t>
        <a:bodyPr/>
        <a:lstStyle/>
        <a:p>
          <a:endParaRPr lang="en-US"/>
        </a:p>
      </dgm:t>
    </dgm:pt>
    <dgm:pt modelId="{93F17601-6824-4677-B5D4-9C193B57CFA2}" type="sibTrans" cxnId="{3D4FCA6B-E55A-484C-BAEE-792CF5586F9C}">
      <dgm:prSet/>
      <dgm:spPr/>
      <dgm:t>
        <a:bodyPr/>
        <a:lstStyle/>
        <a:p>
          <a:endParaRPr lang="en-US"/>
        </a:p>
      </dgm:t>
    </dgm:pt>
    <dgm:pt modelId="{680A7BE4-02EE-458A-8A6C-CC548968B217}">
      <dgm:prSet/>
      <dgm:spPr/>
      <dgm:t>
        <a:bodyPr/>
        <a:lstStyle/>
        <a:p>
          <a:r>
            <a:rPr lang="en-US" b="0" i="0"/>
            <a:t>Classroom observation by Guide Teachers and Subject Coordinators</a:t>
          </a:r>
          <a:endParaRPr lang="en-US"/>
        </a:p>
      </dgm:t>
    </dgm:pt>
    <dgm:pt modelId="{AFCD0A67-9874-462B-BC91-9EEF826BA01D}" type="parTrans" cxnId="{8AB24B5C-E922-4D2E-87E2-ACE5C7244AEA}">
      <dgm:prSet/>
      <dgm:spPr/>
      <dgm:t>
        <a:bodyPr/>
        <a:lstStyle/>
        <a:p>
          <a:endParaRPr lang="en-US"/>
        </a:p>
      </dgm:t>
    </dgm:pt>
    <dgm:pt modelId="{E1930C1C-A402-4B35-AA8F-CB04497AD12D}" type="sibTrans" cxnId="{8AB24B5C-E922-4D2E-87E2-ACE5C7244AEA}">
      <dgm:prSet/>
      <dgm:spPr/>
      <dgm:t>
        <a:bodyPr/>
        <a:lstStyle/>
        <a:p>
          <a:endParaRPr lang="en-US"/>
        </a:p>
      </dgm:t>
    </dgm:pt>
    <dgm:pt modelId="{8734EDB2-55A0-4CC9-AD37-91F9D9E03BF1}" type="pres">
      <dgm:prSet presAssocID="{1893B2CF-D2B0-4C73-B682-F025B70450AF}" presName="root" presStyleCnt="0">
        <dgm:presLayoutVars>
          <dgm:dir/>
          <dgm:resizeHandles val="exact"/>
        </dgm:presLayoutVars>
      </dgm:prSet>
      <dgm:spPr/>
    </dgm:pt>
    <dgm:pt modelId="{2684C928-EE75-46AC-B8FA-2C64E3D12101}" type="pres">
      <dgm:prSet presAssocID="{9EAA0937-897D-4E0D-985C-642886B15F4A}" presName="compNode" presStyleCnt="0"/>
      <dgm:spPr/>
    </dgm:pt>
    <dgm:pt modelId="{3802837B-9F89-450C-98F2-F1455A8347D0}" type="pres">
      <dgm:prSet presAssocID="{9EAA0937-897D-4E0D-985C-642886B15F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BADA5A1-DAFB-4FEE-B268-45B29BC31166}" type="pres">
      <dgm:prSet presAssocID="{9EAA0937-897D-4E0D-985C-642886B15F4A}" presName="spaceRect" presStyleCnt="0"/>
      <dgm:spPr/>
    </dgm:pt>
    <dgm:pt modelId="{9BC82018-A593-4959-ACB7-853D669A4FCF}" type="pres">
      <dgm:prSet presAssocID="{9EAA0937-897D-4E0D-985C-642886B15F4A}" presName="textRect" presStyleLbl="revTx" presStyleIdx="0" presStyleCnt="3">
        <dgm:presLayoutVars>
          <dgm:chMax val="1"/>
          <dgm:chPref val="1"/>
        </dgm:presLayoutVars>
      </dgm:prSet>
      <dgm:spPr/>
    </dgm:pt>
    <dgm:pt modelId="{C4BA8E88-5178-4257-A819-235AD63A7462}" type="pres">
      <dgm:prSet presAssocID="{D5EF0D54-4D4A-43B3-98DB-E2B4A2A4A1A8}" presName="sibTrans" presStyleCnt="0"/>
      <dgm:spPr/>
    </dgm:pt>
    <dgm:pt modelId="{B42C4137-BF43-405A-8E92-A77DE6BF79C2}" type="pres">
      <dgm:prSet presAssocID="{AA8FFA50-1CC2-4949-9A66-37C076AF1433}" presName="compNode" presStyleCnt="0"/>
      <dgm:spPr/>
    </dgm:pt>
    <dgm:pt modelId="{3789B922-965E-4721-9A0C-AD5731B0D06F}" type="pres">
      <dgm:prSet presAssocID="{AA8FFA50-1CC2-4949-9A66-37C076AF143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9BCFE781-3B32-47D4-AD1B-4DF2D7996ACC}" type="pres">
      <dgm:prSet presAssocID="{AA8FFA50-1CC2-4949-9A66-37C076AF1433}" presName="spaceRect" presStyleCnt="0"/>
      <dgm:spPr/>
    </dgm:pt>
    <dgm:pt modelId="{651523B0-1258-4AC4-8DA2-A56189C4792E}" type="pres">
      <dgm:prSet presAssocID="{AA8FFA50-1CC2-4949-9A66-37C076AF1433}" presName="textRect" presStyleLbl="revTx" presStyleIdx="1" presStyleCnt="3">
        <dgm:presLayoutVars>
          <dgm:chMax val="1"/>
          <dgm:chPref val="1"/>
        </dgm:presLayoutVars>
      </dgm:prSet>
      <dgm:spPr/>
    </dgm:pt>
    <dgm:pt modelId="{29BCC40D-30D3-45D0-BCB2-9D2EB7E07798}" type="pres">
      <dgm:prSet presAssocID="{93F17601-6824-4677-B5D4-9C193B57CFA2}" presName="sibTrans" presStyleCnt="0"/>
      <dgm:spPr/>
    </dgm:pt>
    <dgm:pt modelId="{31CEF925-95FC-4251-A42F-469D46F2F2DB}" type="pres">
      <dgm:prSet presAssocID="{680A7BE4-02EE-458A-8A6C-CC548968B217}" presName="compNode" presStyleCnt="0"/>
      <dgm:spPr/>
    </dgm:pt>
    <dgm:pt modelId="{73F356C7-43FB-4DDA-81D4-2F4C7E02C3CD}" type="pres">
      <dgm:prSet presAssocID="{680A7BE4-02EE-458A-8A6C-CC548968B2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72D2C391-0A35-4127-BF56-47E728FA53AE}" type="pres">
      <dgm:prSet presAssocID="{680A7BE4-02EE-458A-8A6C-CC548968B217}" presName="spaceRect" presStyleCnt="0"/>
      <dgm:spPr/>
    </dgm:pt>
    <dgm:pt modelId="{364BC09C-FEDB-4BC7-A5AC-2A0A15C93196}" type="pres">
      <dgm:prSet presAssocID="{680A7BE4-02EE-458A-8A6C-CC548968B21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B89DD36-6AA3-4E0C-B6B5-F07B4785E1F2}" type="presOf" srcId="{680A7BE4-02EE-458A-8A6C-CC548968B217}" destId="{364BC09C-FEDB-4BC7-A5AC-2A0A15C93196}" srcOrd="0" destOrd="0" presId="urn:microsoft.com/office/officeart/2018/2/layout/IconLabelList"/>
    <dgm:cxn modelId="{620C9D3E-9079-4265-8C6F-CD1CB38E28E1}" srcId="{1893B2CF-D2B0-4C73-B682-F025B70450AF}" destId="{9EAA0937-897D-4E0D-985C-642886B15F4A}" srcOrd="0" destOrd="0" parTransId="{23ACB4E6-8EC0-4B88-907B-7AFAD384FF33}" sibTransId="{D5EF0D54-4D4A-43B3-98DB-E2B4A2A4A1A8}"/>
    <dgm:cxn modelId="{8AB24B5C-E922-4D2E-87E2-ACE5C7244AEA}" srcId="{1893B2CF-D2B0-4C73-B682-F025B70450AF}" destId="{680A7BE4-02EE-458A-8A6C-CC548968B217}" srcOrd="2" destOrd="0" parTransId="{AFCD0A67-9874-462B-BC91-9EEF826BA01D}" sibTransId="{E1930C1C-A402-4B35-AA8F-CB04497AD12D}"/>
    <dgm:cxn modelId="{1C30F367-A250-435A-8DCC-A8EBC1D2BB1C}" type="presOf" srcId="{1893B2CF-D2B0-4C73-B682-F025B70450AF}" destId="{8734EDB2-55A0-4CC9-AD37-91F9D9E03BF1}" srcOrd="0" destOrd="0" presId="urn:microsoft.com/office/officeart/2018/2/layout/IconLabelList"/>
    <dgm:cxn modelId="{3D4FCA6B-E55A-484C-BAEE-792CF5586F9C}" srcId="{1893B2CF-D2B0-4C73-B682-F025B70450AF}" destId="{AA8FFA50-1CC2-4949-9A66-37C076AF1433}" srcOrd="1" destOrd="0" parTransId="{19940937-C2F2-452C-8074-E6CD9CC726CE}" sibTransId="{93F17601-6824-4677-B5D4-9C193B57CFA2}"/>
    <dgm:cxn modelId="{2FA74E9B-E962-4DE6-8E99-6EF848603169}" type="presOf" srcId="{9EAA0937-897D-4E0D-985C-642886B15F4A}" destId="{9BC82018-A593-4959-ACB7-853D669A4FCF}" srcOrd="0" destOrd="0" presId="urn:microsoft.com/office/officeart/2018/2/layout/IconLabelList"/>
    <dgm:cxn modelId="{F39C94EE-5744-4785-AD23-CD2E9CB8D606}" type="presOf" srcId="{AA8FFA50-1CC2-4949-9A66-37C076AF1433}" destId="{651523B0-1258-4AC4-8DA2-A56189C4792E}" srcOrd="0" destOrd="0" presId="urn:microsoft.com/office/officeart/2018/2/layout/IconLabelList"/>
    <dgm:cxn modelId="{A5A87EDC-DF3E-4552-B743-0A48AAA39347}" type="presParOf" srcId="{8734EDB2-55A0-4CC9-AD37-91F9D9E03BF1}" destId="{2684C928-EE75-46AC-B8FA-2C64E3D12101}" srcOrd="0" destOrd="0" presId="urn:microsoft.com/office/officeart/2018/2/layout/IconLabelList"/>
    <dgm:cxn modelId="{9F21CBA7-BC8E-4864-A5EC-DD3ABB84686D}" type="presParOf" srcId="{2684C928-EE75-46AC-B8FA-2C64E3D12101}" destId="{3802837B-9F89-450C-98F2-F1455A8347D0}" srcOrd="0" destOrd="0" presId="urn:microsoft.com/office/officeart/2018/2/layout/IconLabelList"/>
    <dgm:cxn modelId="{6C26042A-838F-4D4C-83BC-2DDA40815023}" type="presParOf" srcId="{2684C928-EE75-46AC-B8FA-2C64E3D12101}" destId="{6BADA5A1-DAFB-4FEE-B268-45B29BC31166}" srcOrd="1" destOrd="0" presId="urn:microsoft.com/office/officeart/2018/2/layout/IconLabelList"/>
    <dgm:cxn modelId="{8119F23D-B13B-4D13-8F1D-3E5997791633}" type="presParOf" srcId="{2684C928-EE75-46AC-B8FA-2C64E3D12101}" destId="{9BC82018-A593-4959-ACB7-853D669A4FCF}" srcOrd="2" destOrd="0" presId="urn:microsoft.com/office/officeart/2018/2/layout/IconLabelList"/>
    <dgm:cxn modelId="{83A5E829-E35D-4EEE-A1CE-54FA85527FB6}" type="presParOf" srcId="{8734EDB2-55A0-4CC9-AD37-91F9D9E03BF1}" destId="{C4BA8E88-5178-4257-A819-235AD63A7462}" srcOrd="1" destOrd="0" presId="urn:microsoft.com/office/officeart/2018/2/layout/IconLabelList"/>
    <dgm:cxn modelId="{78CF63A4-4F50-4250-AC0F-2F140D7C2786}" type="presParOf" srcId="{8734EDB2-55A0-4CC9-AD37-91F9D9E03BF1}" destId="{B42C4137-BF43-405A-8E92-A77DE6BF79C2}" srcOrd="2" destOrd="0" presId="urn:microsoft.com/office/officeart/2018/2/layout/IconLabelList"/>
    <dgm:cxn modelId="{EF3FDF03-CB3C-4807-BDA4-A24BED3CCF82}" type="presParOf" srcId="{B42C4137-BF43-405A-8E92-A77DE6BF79C2}" destId="{3789B922-965E-4721-9A0C-AD5731B0D06F}" srcOrd="0" destOrd="0" presId="urn:microsoft.com/office/officeart/2018/2/layout/IconLabelList"/>
    <dgm:cxn modelId="{BAB2AC86-ED8A-4612-BD3F-B00CE6BE45B9}" type="presParOf" srcId="{B42C4137-BF43-405A-8E92-A77DE6BF79C2}" destId="{9BCFE781-3B32-47D4-AD1B-4DF2D7996ACC}" srcOrd="1" destOrd="0" presId="urn:microsoft.com/office/officeart/2018/2/layout/IconLabelList"/>
    <dgm:cxn modelId="{B941C402-A3A0-47D8-9934-0583AF20F81C}" type="presParOf" srcId="{B42C4137-BF43-405A-8E92-A77DE6BF79C2}" destId="{651523B0-1258-4AC4-8DA2-A56189C4792E}" srcOrd="2" destOrd="0" presId="urn:microsoft.com/office/officeart/2018/2/layout/IconLabelList"/>
    <dgm:cxn modelId="{06A0FE80-5475-45A0-A3F7-B447898AC7F1}" type="presParOf" srcId="{8734EDB2-55A0-4CC9-AD37-91F9D9E03BF1}" destId="{29BCC40D-30D3-45D0-BCB2-9D2EB7E07798}" srcOrd="3" destOrd="0" presId="urn:microsoft.com/office/officeart/2018/2/layout/IconLabelList"/>
    <dgm:cxn modelId="{8B6E321F-E0ED-4470-A4FF-5D8A1C619F94}" type="presParOf" srcId="{8734EDB2-55A0-4CC9-AD37-91F9D9E03BF1}" destId="{31CEF925-95FC-4251-A42F-469D46F2F2DB}" srcOrd="4" destOrd="0" presId="urn:microsoft.com/office/officeart/2018/2/layout/IconLabelList"/>
    <dgm:cxn modelId="{9CF2E925-2BBA-4AFD-863F-949C962EB0CD}" type="presParOf" srcId="{31CEF925-95FC-4251-A42F-469D46F2F2DB}" destId="{73F356C7-43FB-4DDA-81D4-2F4C7E02C3CD}" srcOrd="0" destOrd="0" presId="urn:microsoft.com/office/officeart/2018/2/layout/IconLabelList"/>
    <dgm:cxn modelId="{8B89CA3A-E5A8-4591-9FD4-D14BB1AA9BA1}" type="presParOf" srcId="{31CEF925-95FC-4251-A42F-469D46F2F2DB}" destId="{72D2C391-0A35-4127-BF56-47E728FA53AE}" srcOrd="1" destOrd="0" presId="urn:microsoft.com/office/officeart/2018/2/layout/IconLabelList"/>
    <dgm:cxn modelId="{85AD80F7-6211-49C7-B2C6-C5622B964757}" type="presParOf" srcId="{31CEF925-95FC-4251-A42F-469D46F2F2DB}" destId="{364BC09C-FEDB-4BC7-A5AC-2A0A15C9319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D65D10-0CEF-4CC1-8809-B59FAE8038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1A13731-9032-4066-AF2C-5F0D3B3ECE72}">
      <dgm:prSet/>
      <dgm:spPr/>
      <dgm:t>
        <a:bodyPr/>
        <a:lstStyle/>
        <a:p>
          <a:r>
            <a:rPr lang="en-US" b="0" i="0"/>
            <a:t>Visual transformation of learning through charts, pictures and different model etc.</a:t>
          </a:r>
        </a:p>
        <a:p>
          <a:endParaRPr lang="en-US"/>
        </a:p>
      </dgm:t>
    </dgm:pt>
    <dgm:pt modelId="{215250E2-A11A-4AC2-BDD4-F22AC40939D1}" type="parTrans" cxnId="{CE56372A-5B6A-4EA1-8786-6E2432D7C934}">
      <dgm:prSet/>
      <dgm:spPr/>
      <dgm:t>
        <a:bodyPr/>
        <a:lstStyle/>
        <a:p>
          <a:endParaRPr lang="en-US"/>
        </a:p>
      </dgm:t>
    </dgm:pt>
    <dgm:pt modelId="{B161E55B-E186-4EA4-9B3B-F9186660D2E3}" type="sibTrans" cxnId="{CE56372A-5B6A-4EA1-8786-6E2432D7C934}">
      <dgm:prSet/>
      <dgm:spPr/>
      <dgm:t>
        <a:bodyPr/>
        <a:lstStyle/>
        <a:p>
          <a:endParaRPr lang="en-US"/>
        </a:p>
      </dgm:t>
    </dgm:pt>
    <dgm:pt modelId="{F9F42355-CC96-43D4-A5AA-173F20138F01}">
      <dgm:prSet/>
      <dgm:spPr/>
      <dgm:t>
        <a:bodyPr/>
        <a:lstStyle/>
        <a:p>
          <a:r>
            <a:rPr lang="en-US" b="0" i="0"/>
            <a:t>Traditional classroom setup vs. modern learning environment</a:t>
          </a:r>
        </a:p>
        <a:p>
          <a:r>
            <a:rPr lang="en-US"/>
            <a:t>Student participation was negligible </a:t>
          </a:r>
        </a:p>
        <a:p>
          <a:r>
            <a:rPr lang="en-US"/>
            <a:t>Teacher’s focus on lecture method</a:t>
          </a:r>
        </a:p>
        <a:p>
          <a:endParaRPr lang="en-US"/>
        </a:p>
      </dgm:t>
    </dgm:pt>
    <dgm:pt modelId="{5440A499-2685-4986-B8A0-350AAD5232A0}" type="parTrans" cxnId="{1D903B2B-22E6-4443-8193-4CBF4512E91A}">
      <dgm:prSet/>
      <dgm:spPr/>
      <dgm:t>
        <a:bodyPr/>
        <a:lstStyle/>
        <a:p>
          <a:endParaRPr lang="en-US"/>
        </a:p>
      </dgm:t>
    </dgm:pt>
    <dgm:pt modelId="{4A8449E3-A0CB-4CD7-AF7F-CD91A287630F}" type="sibTrans" cxnId="{1D903B2B-22E6-4443-8193-4CBF4512E91A}">
      <dgm:prSet/>
      <dgm:spPr/>
      <dgm:t>
        <a:bodyPr/>
        <a:lstStyle/>
        <a:p>
          <a:endParaRPr lang="en-US"/>
        </a:p>
      </dgm:t>
    </dgm:pt>
    <dgm:pt modelId="{35A60C1B-E43F-4326-8172-DDDEC33DBAB7}">
      <dgm:prSet/>
      <dgm:spPr/>
      <dgm:t>
        <a:bodyPr/>
        <a:lstStyle/>
        <a:p>
          <a:r>
            <a:rPr lang="en-US" b="0" i="0"/>
            <a:t>Positive impact on student motivation and focus</a:t>
          </a:r>
          <a:endParaRPr lang="en-US"/>
        </a:p>
      </dgm:t>
    </dgm:pt>
    <dgm:pt modelId="{7D802CCE-A3B9-46A6-8639-6110A7CC70BB}" type="parTrans" cxnId="{2A938FDF-469C-4EB7-9311-A1AEB97E007D}">
      <dgm:prSet/>
      <dgm:spPr/>
      <dgm:t>
        <a:bodyPr/>
        <a:lstStyle/>
        <a:p>
          <a:endParaRPr lang="en-US"/>
        </a:p>
      </dgm:t>
    </dgm:pt>
    <dgm:pt modelId="{373EEE85-9AD9-4568-B864-54F596192E17}" type="sibTrans" cxnId="{2A938FDF-469C-4EB7-9311-A1AEB97E007D}">
      <dgm:prSet/>
      <dgm:spPr/>
      <dgm:t>
        <a:bodyPr/>
        <a:lstStyle/>
        <a:p>
          <a:endParaRPr lang="en-US"/>
        </a:p>
      </dgm:t>
    </dgm:pt>
    <dgm:pt modelId="{89F55161-CE4F-4416-BF35-DCCAA28E9096}">
      <dgm:prSet/>
      <dgm:spPr/>
      <dgm:t>
        <a:bodyPr/>
        <a:lstStyle/>
        <a:p>
          <a:r>
            <a:rPr lang="en-US" b="0" i="0"/>
            <a:t>Supportive and student-friendly atmosphere</a:t>
          </a:r>
          <a:endParaRPr lang="en-US"/>
        </a:p>
      </dgm:t>
    </dgm:pt>
    <dgm:pt modelId="{763651EF-9BF7-4DB1-BF86-306974E55EBF}" type="parTrans" cxnId="{50DFB559-B72B-4658-8723-BBD66466C602}">
      <dgm:prSet/>
      <dgm:spPr/>
      <dgm:t>
        <a:bodyPr/>
        <a:lstStyle/>
        <a:p>
          <a:endParaRPr lang="en-US"/>
        </a:p>
      </dgm:t>
    </dgm:pt>
    <dgm:pt modelId="{57AE27C9-6C6A-42CD-8571-966943894CA3}" type="sibTrans" cxnId="{50DFB559-B72B-4658-8723-BBD66466C602}">
      <dgm:prSet/>
      <dgm:spPr/>
      <dgm:t>
        <a:bodyPr/>
        <a:lstStyle/>
        <a:p>
          <a:endParaRPr lang="en-US"/>
        </a:p>
      </dgm:t>
    </dgm:pt>
    <dgm:pt modelId="{B9CC5727-0E4F-4540-81D4-9CAD98A84D8E}" type="pres">
      <dgm:prSet presAssocID="{B0D65D10-0CEF-4CC1-8809-B59FAE8038EB}" presName="root" presStyleCnt="0">
        <dgm:presLayoutVars>
          <dgm:dir/>
          <dgm:resizeHandles val="exact"/>
        </dgm:presLayoutVars>
      </dgm:prSet>
      <dgm:spPr/>
    </dgm:pt>
    <dgm:pt modelId="{DCDD475C-3214-44FD-BB42-3C556F1D9C47}" type="pres">
      <dgm:prSet presAssocID="{31A13731-9032-4066-AF2C-5F0D3B3ECE72}" presName="compNode" presStyleCnt="0"/>
      <dgm:spPr/>
    </dgm:pt>
    <dgm:pt modelId="{03F64EB4-1F05-4F9A-8F81-8A16D1DEA865}" type="pres">
      <dgm:prSet presAssocID="{31A13731-9032-4066-AF2C-5F0D3B3ECE72}" presName="bgRect" presStyleLbl="bgShp" presStyleIdx="0" presStyleCnt="4"/>
      <dgm:spPr/>
    </dgm:pt>
    <dgm:pt modelId="{3625487E-6593-4DC4-B7F9-08F21B14B699}" type="pres">
      <dgm:prSet presAssocID="{31A13731-9032-4066-AF2C-5F0D3B3ECE7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F08300C6-ED2C-4BBE-B9D3-0B13EFDB0E6C}" type="pres">
      <dgm:prSet presAssocID="{31A13731-9032-4066-AF2C-5F0D3B3ECE72}" presName="spaceRect" presStyleCnt="0"/>
      <dgm:spPr/>
    </dgm:pt>
    <dgm:pt modelId="{4D18B786-15C4-4BDA-8244-D838BAE327B6}" type="pres">
      <dgm:prSet presAssocID="{31A13731-9032-4066-AF2C-5F0D3B3ECE72}" presName="parTx" presStyleLbl="revTx" presStyleIdx="0" presStyleCnt="4">
        <dgm:presLayoutVars>
          <dgm:chMax val="0"/>
          <dgm:chPref val="0"/>
        </dgm:presLayoutVars>
      </dgm:prSet>
      <dgm:spPr/>
    </dgm:pt>
    <dgm:pt modelId="{AD574D4E-E356-47B9-AF22-28DCBED50B90}" type="pres">
      <dgm:prSet presAssocID="{B161E55B-E186-4EA4-9B3B-F9186660D2E3}" presName="sibTrans" presStyleCnt="0"/>
      <dgm:spPr/>
    </dgm:pt>
    <dgm:pt modelId="{7BC508D2-AAA7-4D6E-ABB6-6FC6EF7D30B5}" type="pres">
      <dgm:prSet presAssocID="{F9F42355-CC96-43D4-A5AA-173F20138F01}" presName="compNode" presStyleCnt="0"/>
      <dgm:spPr/>
    </dgm:pt>
    <dgm:pt modelId="{FDFF2E42-9DE5-4636-9465-25F60FD32AF3}" type="pres">
      <dgm:prSet presAssocID="{F9F42355-CC96-43D4-A5AA-173F20138F01}" presName="bgRect" presStyleLbl="bgShp" presStyleIdx="1" presStyleCnt="4"/>
      <dgm:spPr/>
    </dgm:pt>
    <dgm:pt modelId="{A6CBA2F2-2CA7-4AED-8825-AB00A465F6C7}" type="pres">
      <dgm:prSet presAssocID="{F9F42355-CC96-43D4-A5AA-173F20138F0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07EDDFE-FA05-4554-9500-BBC5F374BA3D}" type="pres">
      <dgm:prSet presAssocID="{F9F42355-CC96-43D4-A5AA-173F20138F01}" presName="spaceRect" presStyleCnt="0"/>
      <dgm:spPr/>
    </dgm:pt>
    <dgm:pt modelId="{05E9AAFB-3A17-473B-8AC3-790A60DB6798}" type="pres">
      <dgm:prSet presAssocID="{F9F42355-CC96-43D4-A5AA-173F20138F01}" presName="parTx" presStyleLbl="revTx" presStyleIdx="1" presStyleCnt="4">
        <dgm:presLayoutVars>
          <dgm:chMax val="0"/>
          <dgm:chPref val="0"/>
        </dgm:presLayoutVars>
      </dgm:prSet>
      <dgm:spPr/>
    </dgm:pt>
    <dgm:pt modelId="{386DD161-EC91-41A1-9C82-2F8F92EEE615}" type="pres">
      <dgm:prSet presAssocID="{4A8449E3-A0CB-4CD7-AF7F-CD91A287630F}" presName="sibTrans" presStyleCnt="0"/>
      <dgm:spPr/>
    </dgm:pt>
    <dgm:pt modelId="{383692B5-121F-40C9-BA05-99E407BE3684}" type="pres">
      <dgm:prSet presAssocID="{35A60C1B-E43F-4326-8172-DDDEC33DBAB7}" presName="compNode" presStyleCnt="0"/>
      <dgm:spPr/>
    </dgm:pt>
    <dgm:pt modelId="{9EF28AA7-987D-432A-85CA-F4C517E89506}" type="pres">
      <dgm:prSet presAssocID="{35A60C1B-E43F-4326-8172-DDDEC33DBAB7}" presName="bgRect" presStyleLbl="bgShp" presStyleIdx="2" presStyleCnt="4"/>
      <dgm:spPr/>
    </dgm:pt>
    <dgm:pt modelId="{C80D0588-1410-4D0A-8917-0E1CC6481AA9}" type="pres">
      <dgm:prSet presAssocID="{35A60C1B-E43F-4326-8172-DDDEC33DBAB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5D2D2BF-E9C6-481A-8BBD-D61946C43E17}" type="pres">
      <dgm:prSet presAssocID="{35A60C1B-E43F-4326-8172-DDDEC33DBAB7}" presName="spaceRect" presStyleCnt="0"/>
      <dgm:spPr/>
    </dgm:pt>
    <dgm:pt modelId="{584A0905-6A95-4440-ABA3-E0CC14CA86D9}" type="pres">
      <dgm:prSet presAssocID="{35A60C1B-E43F-4326-8172-DDDEC33DBAB7}" presName="parTx" presStyleLbl="revTx" presStyleIdx="2" presStyleCnt="4">
        <dgm:presLayoutVars>
          <dgm:chMax val="0"/>
          <dgm:chPref val="0"/>
        </dgm:presLayoutVars>
      </dgm:prSet>
      <dgm:spPr/>
    </dgm:pt>
    <dgm:pt modelId="{CEDC0F5A-4C67-48EF-93C7-C239DA93634D}" type="pres">
      <dgm:prSet presAssocID="{373EEE85-9AD9-4568-B864-54F596192E17}" presName="sibTrans" presStyleCnt="0"/>
      <dgm:spPr/>
    </dgm:pt>
    <dgm:pt modelId="{B7931D46-54C8-44DF-ACF4-4AAC4B2C6B7D}" type="pres">
      <dgm:prSet presAssocID="{89F55161-CE4F-4416-BF35-DCCAA28E9096}" presName="compNode" presStyleCnt="0"/>
      <dgm:spPr/>
    </dgm:pt>
    <dgm:pt modelId="{EA0F9C19-DF58-4A90-949F-D71B430020CE}" type="pres">
      <dgm:prSet presAssocID="{89F55161-CE4F-4416-BF35-DCCAA28E9096}" presName="bgRect" presStyleLbl="bgShp" presStyleIdx="3" presStyleCnt="4"/>
      <dgm:spPr/>
    </dgm:pt>
    <dgm:pt modelId="{D831C4A7-4CCF-41F4-BCDC-E77DC93E36EE}" type="pres">
      <dgm:prSet presAssocID="{89F55161-CE4F-4416-BF35-DCCAA28E909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082C2F2-F158-4487-9AE1-3B74F7222FAB}" type="pres">
      <dgm:prSet presAssocID="{89F55161-CE4F-4416-BF35-DCCAA28E9096}" presName="spaceRect" presStyleCnt="0"/>
      <dgm:spPr/>
    </dgm:pt>
    <dgm:pt modelId="{957405EE-F8CA-4195-A3EB-E05B155E4DF0}" type="pres">
      <dgm:prSet presAssocID="{89F55161-CE4F-4416-BF35-DCCAA28E909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FD6AB1C-DAED-4BC9-B643-72ECBBF9252C}" type="presOf" srcId="{35A60C1B-E43F-4326-8172-DDDEC33DBAB7}" destId="{584A0905-6A95-4440-ABA3-E0CC14CA86D9}" srcOrd="0" destOrd="0" presId="urn:microsoft.com/office/officeart/2018/2/layout/IconVerticalSolidList"/>
    <dgm:cxn modelId="{CE56372A-5B6A-4EA1-8786-6E2432D7C934}" srcId="{B0D65D10-0CEF-4CC1-8809-B59FAE8038EB}" destId="{31A13731-9032-4066-AF2C-5F0D3B3ECE72}" srcOrd="0" destOrd="0" parTransId="{215250E2-A11A-4AC2-BDD4-F22AC40939D1}" sibTransId="{B161E55B-E186-4EA4-9B3B-F9186660D2E3}"/>
    <dgm:cxn modelId="{1D903B2B-22E6-4443-8193-4CBF4512E91A}" srcId="{B0D65D10-0CEF-4CC1-8809-B59FAE8038EB}" destId="{F9F42355-CC96-43D4-A5AA-173F20138F01}" srcOrd="1" destOrd="0" parTransId="{5440A499-2685-4986-B8A0-350AAD5232A0}" sibTransId="{4A8449E3-A0CB-4CD7-AF7F-CD91A287630F}"/>
    <dgm:cxn modelId="{CB3C963A-5CFF-4BEC-AC71-D982171A975D}" type="presOf" srcId="{F9F42355-CC96-43D4-A5AA-173F20138F01}" destId="{05E9AAFB-3A17-473B-8AC3-790A60DB6798}" srcOrd="0" destOrd="0" presId="urn:microsoft.com/office/officeart/2018/2/layout/IconVerticalSolidList"/>
    <dgm:cxn modelId="{2EAA3C72-FE20-46A3-976D-836A0B8E8514}" type="presOf" srcId="{31A13731-9032-4066-AF2C-5F0D3B3ECE72}" destId="{4D18B786-15C4-4BDA-8244-D838BAE327B6}" srcOrd="0" destOrd="0" presId="urn:microsoft.com/office/officeart/2018/2/layout/IconVerticalSolidList"/>
    <dgm:cxn modelId="{E3E40359-0DFF-46D5-A5D1-13C7BE9C68FC}" type="presOf" srcId="{B0D65D10-0CEF-4CC1-8809-B59FAE8038EB}" destId="{B9CC5727-0E4F-4540-81D4-9CAD98A84D8E}" srcOrd="0" destOrd="0" presId="urn:microsoft.com/office/officeart/2018/2/layout/IconVerticalSolidList"/>
    <dgm:cxn modelId="{50DFB559-B72B-4658-8723-BBD66466C602}" srcId="{B0D65D10-0CEF-4CC1-8809-B59FAE8038EB}" destId="{89F55161-CE4F-4416-BF35-DCCAA28E9096}" srcOrd="3" destOrd="0" parTransId="{763651EF-9BF7-4DB1-BF86-306974E55EBF}" sibTransId="{57AE27C9-6C6A-42CD-8571-966943894CA3}"/>
    <dgm:cxn modelId="{D478CF91-0080-4374-91DE-86735BE37903}" type="presOf" srcId="{89F55161-CE4F-4416-BF35-DCCAA28E9096}" destId="{957405EE-F8CA-4195-A3EB-E05B155E4DF0}" srcOrd="0" destOrd="0" presId="urn:microsoft.com/office/officeart/2018/2/layout/IconVerticalSolidList"/>
    <dgm:cxn modelId="{2A938FDF-469C-4EB7-9311-A1AEB97E007D}" srcId="{B0D65D10-0CEF-4CC1-8809-B59FAE8038EB}" destId="{35A60C1B-E43F-4326-8172-DDDEC33DBAB7}" srcOrd="2" destOrd="0" parTransId="{7D802CCE-A3B9-46A6-8639-6110A7CC70BB}" sibTransId="{373EEE85-9AD9-4568-B864-54F596192E17}"/>
    <dgm:cxn modelId="{D0D20218-40B6-41AB-BB79-A5EB98930884}" type="presParOf" srcId="{B9CC5727-0E4F-4540-81D4-9CAD98A84D8E}" destId="{DCDD475C-3214-44FD-BB42-3C556F1D9C47}" srcOrd="0" destOrd="0" presId="urn:microsoft.com/office/officeart/2018/2/layout/IconVerticalSolidList"/>
    <dgm:cxn modelId="{B1747AEB-CB78-4FDB-83A5-F95C29996244}" type="presParOf" srcId="{DCDD475C-3214-44FD-BB42-3C556F1D9C47}" destId="{03F64EB4-1F05-4F9A-8F81-8A16D1DEA865}" srcOrd="0" destOrd="0" presId="urn:microsoft.com/office/officeart/2018/2/layout/IconVerticalSolidList"/>
    <dgm:cxn modelId="{C276F720-AE3A-45C6-A598-0C708C5B6081}" type="presParOf" srcId="{DCDD475C-3214-44FD-BB42-3C556F1D9C47}" destId="{3625487E-6593-4DC4-B7F9-08F21B14B699}" srcOrd="1" destOrd="0" presId="urn:microsoft.com/office/officeart/2018/2/layout/IconVerticalSolidList"/>
    <dgm:cxn modelId="{3C796F02-7AA8-4D86-80F3-624AC257E8A5}" type="presParOf" srcId="{DCDD475C-3214-44FD-BB42-3C556F1D9C47}" destId="{F08300C6-ED2C-4BBE-B9D3-0B13EFDB0E6C}" srcOrd="2" destOrd="0" presId="urn:microsoft.com/office/officeart/2018/2/layout/IconVerticalSolidList"/>
    <dgm:cxn modelId="{F720922E-7882-4ACF-9E77-938A1932FB07}" type="presParOf" srcId="{DCDD475C-3214-44FD-BB42-3C556F1D9C47}" destId="{4D18B786-15C4-4BDA-8244-D838BAE327B6}" srcOrd="3" destOrd="0" presId="urn:microsoft.com/office/officeart/2018/2/layout/IconVerticalSolidList"/>
    <dgm:cxn modelId="{12D787DC-15F5-4774-9970-7336B65458BB}" type="presParOf" srcId="{B9CC5727-0E4F-4540-81D4-9CAD98A84D8E}" destId="{AD574D4E-E356-47B9-AF22-28DCBED50B90}" srcOrd="1" destOrd="0" presId="urn:microsoft.com/office/officeart/2018/2/layout/IconVerticalSolidList"/>
    <dgm:cxn modelId="{AB670F5E-EE3C-42FA-A6AC-66C48BCFB533}" type="presParOf" srcId="{B9CC5727-0E4F-4540-81D4-9CAD98A84D8E}" destId="{7BC508D2-AAA7-4D6E-ABB6-6FC6EF7D30B5}" srcOrd="2" destOrd="0" presId="urn:microsoft.com/office/officeart/2018/2/layout/IconVerticalSolidList"/>
    <dgm:cxn modelId="{D27F2055-1D02-4E5A-BBBD-885D24C233E3}" type="presParOf" srcId="{7BC508D2-AAA7-4D6E-ABB6-6FC6EF7D30B5}" destId="{FDFF2E42-9DE5-4636-9465-25F60FD32AF3}" srcOrd="0" destOrd="0" presId="urn:microsoft.com/office/officeart/2018/2/layout/IconVerticalSolidList"/>
    <dgm:cxn modelId="{B5CA709C-914F-46DB-8302-B7B524F0F1B1}" type="presParOf" srcId="{7BC508D2-AAA7-4D6E-ABB6-6FC6EF7D30B5}" destId="{A6CBA2F2-2CA7-4AED-8825-AB00A465F6C7}" srcOrd="1" destOrd="0" presId="urn:microsoft.com/office/officeart/2018/2/layout/IconVerticalSolidList"/>
    <dgm:cxn modelId="{7E55E106-735C-4582-AEAE-AED1BCAA3F1B}" type="presParOf" srcId="{7BC508D2-AAA7-4D6E-ABB6-6FC6EF7D30B5}" destId="{307EDDFE-FA05-4554-9500-BBC5F374BA3D}" srcOrd="2" destOrd="0" presId="urn:microsoft.com/office/officeart/2018/2/layout/IconVerticalSolidList"/>
    <dgm:cxn modelId="{6C699B25-031C-4B38-AADC-F1FB2D59E420}" type="presParOf" srcId="{7BC508D2-AAA7-4D6E-ABB6-6FC6EF7D30B5}" destId="{05E9AAFB-3A17-473B-8AC3-790A60DB6798}" srcOrd="3" destOrd="0" presId="urn:microsoft.com/office/officeart/2018/2/layout/IconVerticalSolidList"/>
    <dgm:cxn modelId="{3C12796F-AD8D-47E6-9687-1F32C852FE27}" type="presParOf" srcId="{B9CC5727-0E4F-4540-81D4-9CAD98A84D8E}" destId="{386DD161-EC91-41A1-9C82-2F8F92EEE615}" srcOrd="3" destOrd="0" presId="urn:microsoft.com/office/officeart/2018/2/layout/IconVerticalSolidList"/>
    <dgm:cxn modelId="{84BEB5BF-6DA6-4CDD-B7D8-4BCF90D5B882}" type="presParOf" srcId="{B9CC5727-0E4F-4540-81D4-9CAD98A84D8E}" destId="{383692B5-121F-40C9-BA05-99E407BE3684}" srcOrd="4" destOrd="0" presId="urn:microsoft.com/office/officeart/2018/2/layout/IconVerticalSolidList"/>
    <dgm:cxn modelId="{4765B2A0-D497-43BD-8802-A7BFF598BF7D}" type="presParOf" srcId="{383692B5-121F-40C9-BA05-99E407BE3684}" destId="{9EF28AA7-987D-432A-85CA-F4C517E89506}" srcOrd="0" destOrd="0" presId="urn:microsoft.com/office/officeart/2018/2/layout/IconVerticalSolidList"/>
    <dgm:cxn modelId="{761AFC92-6498-4B57-830E-1773802766BE}" type="presParOf" srcId="{383692B5-121F-40C9-BA05-99E407BE3684}" destId="{C80D0588-1410-4D0A-8917-0E1CC6481AA9}" srcOrd="1" destOrd="0" presId="urn:microsoft.com/office/officeart/2018/2/layout/IconVerticalSolidList"/>
    <dgm:cxn modelId="{99A174C8-42DD-4577-A105-639D3B857415}" type="presParOf" srcId="{383692B5-121F-40C9-BA05-99E407BE3684}" destId="{C5D2D2BF-E9C6-481A-8BBD-D61946C43E17}" srcOrd="2" destOrd="0" presId="urn:microsoft.com/office/officeart/2018/2/layout/IconVerticalSolidList"/>
    <dgm:cxn modelId="{EDB3A068-4D25-4E07-A53C-51AC6C8DB5E4}" type="presParOf" srcId="{383692B5-121F-40C9-BA05-99E407BE3684}" destId="{584A0905-6A95-4440-ABA3-E0CC14CA86D9}" srcOrd="3" destOrd="0" presId="urn:microsoft.com/office/officeart/2018/2/layout/IconVerticalSolidList"/>
    <dgm:cxn modelId="{5E48DD7B-037C-49CB-ABBD-EAB8286154DD}" type="presParOf" srcId="{B9CC5727-0E4F-4540-81D4-9CAD98A84D8E}" destId="{CEDC0F5A-4C67-48EF-93C7-C239DA93634D}" srcOrd="5" destOrd="0" presId="urn:microsoft.com/office/officeart/2018/2/layout/IconVerticalSolidList"/>
    <dgm:cxn modelId="{9BF7927D-5D6F-4329-A801-C0D1F30AB450}" type="presParOf" srcId="{B9CC5727-0E4F-4540-81D4-9CAD98A84D8E}" destId="{B7931D46-54C8-44DF-ACF4-4AAC4B2C6B7D}" srcOrd="6" destOrd="0" presId="urn:microsoft.com/office/officeart/2018/2/layout/IconVerticalSolidList"/>
    <dgm:cxn modelId="{87835C0C-3030-4DC1-9221-A935C75599E6}" type="presParOf" srcId="{B7931D46-54C8-44DF-ACF4-4AAC4B2C6B7D}" destId="{EA0F9C19-DF58-4A90-949F-D71B430020CE}" srcOrd="0" destOrd="0" presId="urn:microsoft.com/office/officeart/2018/2/layout/IconVerticalSolidList"/>
    <dgm:cxn modelId="{5B8F95E8-39CB-4625-9FB6-FA12F16F13B3}" type="presParOf" srcId="{B7931D46-54C8-44DF-ACF4-4AAC4B2C6B7D}" destId="{D831C4A7-4CCF-41F4-BCDC-E77DC93E36EE}" srcOrd="1" destOrd="0" presId="urn:microsoft.com/office/officeart/2018/2/layout/IconVerticalSolidList"/>
    <dgm:cxn modelId="{2F104302-0B08-44D7-B31B-CE63EF4DB38E}" type="presParOf" srcId="{B7931D46-54C8-44DF-ACF4-4AAC4B2C6B7D}" destId="{9082C2F2-F158-4487-9AE1-3B74F7222FAB}" srcOrd="2" destOrd="0" presId="urn:microsoft.com/office/officeart/2018/2/layout/IconVerticalSolidList"/>
    <dgm:cxn modelId="{898DEA0E-3BF4-49B6-86CC-5886590AA965}" type="presParOf" srcId="{B7931D46-54C8-44DF-ACF4-4AAC4B2C6B7D}" destId="{957405EE-F8CA-4195-A3EB-E05B155E4D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C2DEB7-CC95-4098-BA30-FE2CE7939A4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48DD314-EE38-47C3-A679-EBA8151F8415}">
      <dgm:prSet/>
      <dgm:spPr/>
      <dgm:t>
        <a:bodyPr/>
        <a:lstStyle/>
        <a:p>
          <a:r>
            <a:rPr lang="en-US" b="0" i="0"/>
            <a:t>Specific examples of teacher success stories</a:t>
          </a:r>
          <a:endParaRPr lang="en-US"/>
        </a:p>
      </dgm:t>
    </dgm:pt>
    <dgm:pt modelId="{8A7F9B05-5542-429C-977D-A3647D8F23FC}" type="parTrans" cxnId="{9DA941A2-4FBC-40FD-841D-8A3D0D5F0077}">
      <dgm:prSet/>
      <dgm:spPr/>
      <dgm:t>
        <a:bodyPr/>
        <a:lstStyle/>
        <a:p>
          <a:endParaRPr lang="en-US"/>
        </a:p>
      </dgm:t>
    </dgm:pt>
    <dgm:pt modelId="{4CC1653C-0ACA-4908-BFE5-F369B8A85067}" type="sibTrans" cxnId="{9DA941A2-4FBC-40FD-841D-8A3D0D5F0077}">
      <dgm:prSet/>
      <dgm:spPr/>
      <dgm:t>
        <a:bodyPr/>
        <a:lstStyle/>
        <a:p>
          <a:endParaRPr lang="en-US"/>
        </a:p>
      </dgm:t>
    </dgm:pt>
    <dgm:pt modelId="{3CF424B5-644F-4380-879B-0C3D7B098620}">
      <dgm:prSet/>
      <dgm:spPr/>
      <dgm:t>
        <a:bodyPr/>
        <a:lstStyle/>
        <a:p>
          <a:r>
            <a:rPr lang="en-US" b="0" i="0"/>
            <a:t>Improvement in student outcomes</a:t>
          </a:r>
          <a:endParaRPr lang="en-US"/>
        </a:p>
      </dgm:t>
    </dgm:pt>
    <dgm:pt modelId="{E68A4246-4E14-4C1A-81C7-7B9D1763304B}" type="parTrans" cxnId="{DE603739-AE7C-47DD-8E13-297068BB8516}">
      <dgm:prSet/>
      <dgm:spPr/>
      <dgm:t>
        <a:bodyPr/>
        <a:lstStyle/>
        <a:p>
          <a:endParaRPr lang="en-US"/>
        </a:p>
      </dgm:t>
    </dgm:pt>
    <dgm:pt modelId="{038CEF55-8382-4BF7-B040-C05A091182B3}" type="sibTrans" cxnId="{DE603739-AE7C-47DD-8E13-297068BB8516}">
      <dgm:prSet/>
      <dgm:spPr/>
      <dgm:t>
        <a:bodyPr/>
        <a:lstStyle/>
        <a:p>
          <a:endParaRPr lang="en-US"/>
        </a:p>
      </dgm:t>
    </dgm:pt>
    <dgm:pt modelId="{BACD3877-47CF-425C-9AB3-4BEDA903865C}">
      <dgm:prSet/>
      <dgm:spPr/>
      <dgm:t>
        <a:bodyPr/>
        <a:lstStyle/>
        <a:p>
          <a:r>
            <a:rPr lang="en-US" dirty="0"/>
            <a:t>Mentee</a:t>
          </a:r>
          <a:r>
            <a:rPr lang="en-US" baseline="0" dirty="0"/>
            <a:t> </a:t>
          </a:r>
        </a:p>
        <a:p>
          <a:r>
            <a:rPr lang="en-US" baseline="0" dirty="0"/>
            <a:t>Interview</a:t>
          </a:r>
          <a:endParaRPr lang="en-US" dirty="0"/>
        </a:p>
      </dgm:t>
    </dgm:pt>
    <dgm:pt modelId="{50293C7E-6AEB-4F85-8D60-E1A8E74C9BCE}" type="parTrans" cxnId="{E17EA366-0C17-4E3D-83E2-57F364E1ED08}">
      <dgm:prSet/>
      <dgm:spPr/>
      <dgm:t>
        <a:bodyPr/>
        <a:lstStyle/>
        <a:p>
          <a:endParaRPr lang="en-US"/>
        </a:p>
      </dgm:t>
    </dgm:pt>
    <dgm:pt modelId="{687341A6-E588-4453-B0A0-9826A3CCF14C}" type="sibTrans" cxnId="{E17EA366-0C17-4E3D-83E2-57F364E1ED08}">
      <dgm:prSet/>
      <dgm:spPr/>
      <dgm:t>
        <a:bodyPr/>
        <a:lstStyle/>
        <a:p>
          <a:endParaRPr lang="en-US"/>
        </a:p>
      </dgm:t>
    </dgm:pt>
    <dgm:pt modelId="{30FE035B-E5D8-4EA3-BC0E-CD1190CD08D9}">
      <dgm:prSet/>
      <dgm:spPr/>
      <dgm:t>
        <a:bodyPr/>
        <a:lstStyle/>
        <a:p>
          <a:r>
            <a:rPr lang="en-US" b="0" i="0"/>
            <a:t>Impact on teacher confidence and motivation</a:t>
          </a:r>
          <a:endParaRPr lang="en-US"/>
        </a:p>
      </dgm:t>
    </dgm:pt>
    <dgm:pt modelId="{5157CF17-836B-4450-B7CD-1A84C66E919F}" type="parTrans" cxnId="{0FE333DB-6E22-4442-9BEE-4CDEF3FC922B}">
      <dgm:prSet/>
      <dgm:spPr/>
      <dgm:t>
        <a:bodyPr/>
        <a:lstStyle/>
        <a:p>
          <a:endParaRPr lang="en-US"/>
        </a:p>
      </dgm:t>
    </dgm:pt>
    <dgm:pt modelId="{43172CC4-36DD-4C55-B317-5FBAFBF36A34}" type="sibTrans" cxnId="{0FE333DB-6E22-4442-9BEE-4CDEF3FC922B}">
      <dgm:prSet/>
      <dgm:spPr/>
      <dgm:t>
        <a:bodyPr/>
        <a:lstStyle/>
        <a:p>
          <a:endParaRPr lang="en-US"/>
        </a:p>
      </dgm:t>
    </dgm:pt>
    <dgm:pt modelId="{0F61CE26-C325-4BCA-89D7-60F73E46D782}">
      <dgm:prSet/>
      <dgm:spPr/>
      <dgm:t>
        <a:bodyPr/>
        <a:lstStyle/>
        <a:p>
          <a:r>
            <a:rPr lang="en-US" b="0" i="0"/>
            <a:t>Recognition of positive changes in teaching practices</a:t>
          </a:r>
          <a:endParaRPr lang="en-US"/>
        </a:p>
      </dgm:t>
    </dgm:pt>
    <dgm:pt modelId="{0EDE2CCF-C365-4BB2-B064-E79656D8359A}" type="parTrans" cxnId="{A1ECC67C-E411-465B-98E0-70041BF432E8}">
      <dgm:prSet/>
      <dgm:spPr/>
      <dgm:t>
        <a:bodyPr/>
        <a:lstStyle/>
        <a:p>
          <a:endParaRPr lang="en-US"/>
        </a:p>
      </dgm:t>
    </dgm:pt>
    <dgm:pt modelId="{EA638B38-C4D4-4958-AFF8-0163FD0B03CF}" type="sibTrans" cxnId="{A1ECC67C-E411-465B-98E0-70041BF432E8}">
      <dgm:prSet/>
      <dgm:spPr/>
      <dgm:t>
        <a:bodyPr/>
        <a:lstStyle/>
        <a:p>
          <a:endParaRPr lang="en-US"/>
        </a:p>
      </dgm:t>
    </dgm:pt>
    <dgm:pt modelId="{19A7A41A-4D09-4CF9-B65E-8887555ABAF1}">
      <dgm:prSet/>
      <dgm:spPr/>
      <dgm:t>
        <a:bodyPr/>
        <a:lstStyle/>
        <a:p>
          <a:r>
            <a:rPr lang="en-US" b="0" i="0"/>
            <a:t>Showcase of student achievements and projects</a:t>
          </a:r>
          <a:endParaRPr lang="en-US"/>
        </a:p>
      </dgm:t>
    </dgm:pt>
    <dgm:pt modelId="{05C81926-3016-45E9-995C-50EDD6A27343}" type="parTrans" cxnId="{372FEE97-D62F-4816-9E38-027B3FE0A086}">
      <dgm:prSet/>
      <dgm:spPr/>
      <dgm:t>
        <a:bodyPr/>
        <a:lstStyle/>
        <a:p>
          <a:endParaRPr lang="en-US"/>
        </a:p>
      </dgm:t>
    </dgm:pt>
    <dgm:pt modelId="{B110CA1A-75C0-4484-B947-BC99EEE3EC27}" type="sibTrans" cxnId="{372FEE97-D62F-4816-9E38-027B3FE0A086}">
      <dgm:prSet/>
      <dgm:spPr/>
      <dgm:t>
        <a:bodyPr/>
        <a:lstStyle/>
        <a:p>
          <a:endParaRPr lang="en-US"/>
        </a:p>
      </dgm:t>
    </dgm:pt>
    <dgm:pt modelId="{6A6430FB-321B-4771-9F73-DD7F47943956}" type="pres">
      <dgm:prSet presAssocID="{B6C2DEB7-CC95-4098-BA30-FE2CE7939A4B}" presName="root" presStyleCnt="0">
        <dgm:presLayoutVars>
          <dgm:dir/>
          <dgm:resizeHandles val="exact"/>
        </dgm:presLayoutVars>
      </dgm:prSet>
      <dgm:spPr/>
    </dgm:pt>
    <dgm:pt modelId="{9CA03C51-BF31-462C-BEF5-30FE3D00F29E}" type="pres">
      <dgm:prSet presAssocID="{148DD314-EE38-47C3-A679-EBA8151F8415}" presName="compNode" presStyleCnt="0"/>
      <dgm:spPr/>
    </dgm:pt>
    <dgm:pt modelId="{1D21C1D3-0BEA-4AD4-BE76-B674C3CDF3B2}" type="pres">
      <dgm:prSet presAssocID="{148DD314-EE38-47C3-A679-EBA8151F841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55C882F-5D39-4F0C-850C-C775237E72A8}" type="pres">
      <dgm:prSet presAssocID="{148DD314-EE38-47C3-A679-EBA8151F8415}" presName="spaceRect" presStyleCnt="0"/>
      <dgm:spPr/>
    </dgm:pt>
    <dgm:pt modelId="{5193B8DE-F1A1-4ED1-B3D2-47D9B17BEF75}" type="pres">
      <dgm:prSet presAssocID="{148DD314-EE38-47C3-A679-EBA8151F8415}" presName="textRect" presStyleLbl="revTx" presStyleIdx="0" presStyleCnt="6">
        <dgm:presLayoutVars>
          <dgm:chMax val="1"/>
          <dgm:chPref val="1"/>
        </dgm:presLayoutVars>
      </dgm:prSet>
      <dgm:spPr/>
    </dgm:pt>
    <dgm:pt modelId="{AB4FE2D7-80B7-44E9-9483-129D6BE78044}" type="pres">
      <dgm:prSet presAssocID="{4CC1653C-0ACA-4908-BFE5-F369B8A85067}" presName="sibTrans" presStyleCnt="0"/>
      <dgm:spPr/>
    </dgm:pt>
    <dgm:pt modelId="{26C0267E-1A4C-4805-B921-2EF5BDED3CAB}" type="pres">
      <dgm:prSet presAssocID="{3CF424B5-644F-4380-879B-0C3D7B098620}" presName="compNode" presStyleCnt="0"/>
      <dgm:spPr/>
    </dgm:pt>
    <dgm:pt modelId="{8587914C-A0EF-40A5-B38B-D5E95AF21F40}" type="pres">
      <dgm:prSet presAssocID="{3CF424B5-644F-4380-879B-0C3D7B09862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B6321B2-7A1C-4AED-B6F9-F086C54DE199}" type="pres">
      <dgm:prSet presAssocID="{3CF424B5-644F-4380-879B-0C3D7B098620}" presName="spaceRect" presStyleCnt="0"/>
      <dgm:spPr/>
    </dgm:pt>
    <dgm:pt modelId="{D53EFE4B-D939-4973-B2B4-14601A1BC4F3}" type="pres">
      <dgm:prSet presAssocID="{3CF424B5-644F-4380-879B-0C3D7B098620}" presName="textRect" presStyleLbl="revTx" presStyleIdx="1" presStyleCnt="6">
        <dgm:presLayoutVars>
          <dgm:chMax val="1"/>
          <dgm:chPref val="1"/>
        </dgm:presLayoutVars>
      </dgm:prSet>
      <dgm:spPr/>
    </dgm:pt>
    <dgm:pt modelId="{9C0A261B-2F74-48FB-96FA-D82CCDD2F424}" type="pres">
      <dgm:prSet presAssocID="{038CEF55-8382-4BF7-B040-C05A091182B3}" presName="sibTrans" presStyleCnt="0"/>
      <dgm:spPr/>
    </dgm:pt>
    <dgm:pt modelId="{F4BA8356-5231-4FB9-B906-57EE9622C33D}" type="pres">
      <dgm:prSet presAssocID="{BACD3877-47CF-425C-9AB3-4BEDA903865C}" presName="compNode" presStyleCnt="0"/>
      <dgm:spPr/>
    </dgm:pt>
    <dgm:pt modelId="{81D3463C-B20C-410F-A12C-005A6D24FABC}" type="pres">
      <dgm:prSet presAssocID="{BACD3877-47CF-425C-9AB3-4BEDA903865C}" presName="iconRect" presStyleLbl="node1" presStyleIdx="2" presStyleCnt="6" custLinFactNeighborX="-22208" custLinFactNeighborY="-2909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4B6C49F3-D4F3-4B2A-943A-D7FAA41EB62D}" type="pres">
      <dgm:prSet presAssocID="{BACD3877-47CF-425C-9AB3-4BEDA903865C}" presName="spaceRect" presStyleCnt="0"/>
      <dgm:spPr/>
    </dgm:pt>
    <dgm:pt modelId="{D945176B-97DF-4A9C-8B4F-8736E63A38BB}" type="pres">
      <dgm:prSet presAssocID="{BACD3877-47CF-425C-9AB3-4BEDA903865C}" presName="textRect" presStyleLbl="revTx" presStyleIdx="2" presStyleCnt="6" custScaleY="262200">
        <dgm:presLayoutVars>
          <dgm:chMax val="1"/>
          <dgm:chPref val="1"/>
        </dgm:presLayoutVars>
      </dgm:prSet>
      <dgm:spPr/>
    </dgm:pt>
    <dgm:pt modelId="{AC3CC32A-4C9D-4455-A42C-22FEB245832F}" type="pres">
      <dgm:prSet presAssocID="{687341A6-E588-4453-B0A0-9826A3CCF14C}" presName="sibTrans" presStyleCnt="0"/>
      <dgm:spPr/>
    </dgm:pt>
    <dgm:pt modelId="{AC13F525-01C3-42A1-96A5-90179B13D320}" type="pres">
      <dgm:prSet presAssocID="{30FE035B-E5D8-4EA3-BC0E-CD1190CD08D9}" presName="compNode" presStyleCnt="0"/>
      <dgm:spPr/>
    </dgm:pt>
    <dgm:pt modelId="{5C569D9B-5627-4028-86D3-79486E88B985}" type="pres">
      <dgm:prSet presAssocID="{30FE035B-E5D8-4EA3-BC0E-CD1190CD08D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37B37E3-1598-46DE-B8B1-2F6A88D6BC74}" type="pres">
      <dgm:prSet presAssocID="{30FE035B-E5D8-4EA3-BC0E-CD1190CD08D9}" presName="spaceRect" presStyleCnt="0"/>
      <dgm:spPr/>
    </dgm:pt>
    <dgm:pt modelId="{AF2343FE-5048-4B2D-8C20-32EC93B6FFC5}" type="pres">
      <dgm:prSet presAssocID="{30FE035B-E5D8-4EA3-BC0E-CD1190CD08D9}" presName="textRect" presStyleLbl="revTx" presStyleIdx="3" presStyleCnt="6">
        <dgm:presLayoutVars>
          <dgm:chMax val="1"/>
          <dgm:chPref val="1"/>
        </dgm:presLayoutVars>
      </dgm:prSet>
      <dgm:spPr/>
    </dgm:pt>
    <dgm:pt modelId="{62242F0B-E50C-45CF-948D-E3D73039B703}" type="pres">
      <dgm:prSet presAssocID="{43172CC4-36DD-4C55-B317-5FBAFBF36A34}" presName="sibTrans" presStyleCnt="0"/>
      <dgm:spPr/>
    </dgm:pt>
    <dgm:pt modelId="{730C62E3-47A8-411D-B6C4-0AE688F05AA6}" type="pres">
      <dgm:prSet presAssocID="{0F61CE26-C325-4BCA-89D7-60F73E46D782}" presName="compNode" presStyleCnt="0"/>
      <dgm:spPr/>
    </dgm:pt>
    <dgm:pt modelId="{C67E013F-5498-49AC-A14F-936129256D27}" type="pres">
      <dgm:prSet presAssocID="{0F61CE26-C325-4BCA-89D7-60F73E46D78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0B00A0CD-CABE-4DB3-A20A-77684B13C182}" type="pres">
      <dgm:prSet presAssocID="{0F61CE26-C325-4BCA-89D7-60F73E46D782}" presName="spaceRect" presStyleCnt="0"/>
      <dgm:spPr/>
    </dgm:pt>
    <dgm:pt modelId="{E553D2FE-9F71-47F4-8170-D75C2BABF274}" type="pres">
      <dgm:prSet presAssocID="{0F61CE26-C325-4BCA-89D7-60F73E46D782}" presName="textRect" presStyleLbl="revTx" presStyleIdx="4" presStyleCnt="6">
        <dgm:presLayoutVars>
          <dgm:chMax val="1"/>
          <dgm:chPref val="1"/>
        </dgm:presLayoutVars>
      </dgm:prSet>
      <dgm:spPr/>
    </dgm:pt>
    <dgm:pt modelId="{EAA0AD61-2EA0-48D7-9317-3D8CDA289B69}" type="pres">
      <dgm:prSet presAssocID="{EA638B38-C4D4-4958-AFF8-0163FD0B03CF}" presName="sibTrans" presStyleCnt="0"/>
      <dgm:spPr/>
    </dgm:pt>
    <dgm:pt modelId="{37993DF4-F4D0-4F24-B38B-402CC53D9950}" type="pres">
      <dgm:prSet presAssocID="{19A7A41A-4D09-4CF9-B65E-8887555ABAF1}" presName="compNode" presStyleCnt="0"/>
      <dgm:spPr/>
    </dgm:pt>
    <dgm:pt modelId="{2985CB62-50FC-4F6A-8BE0-DA80114908BC}" type="pres">
      <dgm:prSet presAssocID="{19A7A41A-4D09-4CF9-B65E-8887555ABAF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933823CE-3067-420B-8144-524749C5DCE8}" type="pres">
      <dgm:prSet presAssocID="{19A7A41A-4D09-4CF9-B65E-8887555ABAF1}" presName="spaceRect" presStyleCnt="0"/>
      <dgm:spPr/>
    </dgm:pt>
    <dgm:pt modelId="{842440B8-C7B7-4D9D-A0B2-4F6709B1AB74}" type="pres">
      <dgm:prSet presAssocID="{19A7A41A-4D09-4CF9-B65E-8887555ABAF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F4EE20F-B94C-467D-98BD-65758FAF5C4F}" type="presOf" srcId="{BACD3877-47CF-425C-9AB3-4BEDA903865C}" destId="{D945176B-97DF-4A9C-8B4F-8736E63A38BB}" srcOrd="0" destOrd="0" presId="urn:microsoft.com/office/officeart/2018/2/layout/IconLabelList"/>
    <dgm:cxn modelId="{B6106520-12CF-489F-9DF4-1D763D39E285}" type="presOf" srcId="{19A7A41A-4D09-4CF9-B65E-8887555ABAF1}" destId="{842440B8-C7B7-4D9D-A0B2-4F6709B1AB74}" srcOrd="0" destOrd="0" presId="urn:microsoft.com/office/officeart/2018/2/layout/IconLabelList"/>
    <dgm:cxn modelId="{DE603739-AE7C-47DD-8E13-297068BB8516}" srcId="{B6C2DEB7-CC95-4098-BA30-FE2CE7939A4B}" destId="{3CF424B5-644F-4380-879B-0C3D7B098620}" srcOrd="1" destOrd="0" parTransId="{E68A4246-4E14-4C1A-81C7-7B9D1763304B}" sibTransId="{038CEF55-8382-4BF7-B040-C05A091182B3}"/>
    <dgm:cxn modelId="{E17EA366-0C17-4E3D-83E2-57F364E1ED08}" srcId="{B6C2DEB7-CC95-4098-BA30-FE2CE7939A4B}" destId="{BACD3877-47CF-425C-9AB3-4BEDA903865C}" srcOrd="2" destOrd="0" parTransId="{50293C7E-6AEB-4F85-8D60-E1A8E74C9BCE}" sibTransId="{687341A6-E588-4453-B0A0-9826A3CCF14C}"/>
    <dgm:cxn modelId="{1CD8D879-8F2C-4C08-AE2A-21D50052BB45}" type="presOf" srcId="{148DD314-EE38-47C3-A679-EBA8151F8415}" destId="{5193B8DE-F1A1-4ED1-B3D2-47D9B17BEF75}" srcOrd="0" destOrd="0" presId="urn:microsoft.com/office/officeart/2018/2/layout/IconLabelList"/>
    <dgm:cxn modelId="{A1ECC67C-E411-465B-98E0-70041BF432E8}" srcId="{B6C2DEB7-CC95-4098-BA30-FE2CE7939A4B}" destId="{0F61CE26-C325-4BCA-89D7-60F73E46D782}" srcOrd="4" destOrd="0" parTransId="{0EDE2CCF-C365-4BB2-B064-E79656D8359A}" sibTransId="{EA638B38-C4D4-4958-AFF8-0163FD0B03CF}"/>
    <dgm:cxn modelId="{E56F9683-CB73-4E54-A0A9-63F1CD72CCA2}" type="presOf" srcId="{B6C2DEB7-CC95-4098-BA30-FE2CE7939A4B}" destId="{6A6430FB-321B-4771-9F73-DD7F47943956}" srcOrd="0" destOrd="0" presId="urn:microsoft.com/office/officeart/2018/2/layout/IconLabelList"/>
    <dgm:cxn modelId="{74659E91-D888-4B2D-ABEB-DF408BE90E13}" type="presOf" srcId="{3CF424B5-644F-4380-879B-0C3D7B098620}" destId="{D53EFE4B-D939-4973-B2B4-14601A1BC4F3}" srcOrd="0" destOrd="0" presId="urn:microsoft.com/office/officeart/2018/2/layout/IconLabelList"/>
    <dgm:cxn modelId="{372FEE97-D62F-4816-9E38-027B3FE0A086}" srcId="{B6C2DEB7-CC95-4098-BA30-FE2CE7939A4B}" destId="{19A7A41A-4D09-4CF9-B65E-8887555ABAF1}" srcOrd="5" destOrd="0" parTransId="{05C81926-3016-45E9-995C-50EDD6A27343}" sibTransId="{B110CA1A-75C0-4484-B947-BC99EEE3EC27}"/>
    <dgm:cxn modelId="{9DA941A2-4FBC-40FD-841D-8A3D0D5F0077}" srcId="{B6C2DEB7-CC95-4098-BA30-FE2CE7939A4B}" destId="{148DD314-EE38-47C3-A679-EBA8151F8415}" srcOrd="0" destOrd="0" parTransId="{8A7F9B05-5542-429C-977D-A3647D8F23FC}" sibTransId="{4CC1653C-0ACA-4908-BFE5-F369B8A85067}"/>
    <dgm:cxn modelId="{D300C5B0-D645-44AA-B9D8-F26B5CF35E37}" type="presOf" srcId="{0F61CE26-C325-4BCA-89D7-60F73E46D782}" destId="{E553D2FE-9F71-47F4-8170-D75C2BABF274}" srcOrd="0" destOrd="0" presId="urn:microsoft.com/office/officeart/2018/2/layout/IconLabelList"/>
    <dgm:cxn modelId="{5869F0B3-939B-410F-841F-BB1F7E23D569}" type="presOf" srcId="{30FE035B-E5D8-4EA3-BC0E-CD1190CD08D9}" destId="{AF2343FE-5048-4B2D-8C20-32EC93B6FFC5}" srcOrd="0" destOrd="0" presId="urn:microsoft.com/office/officeart/2018/2/layout/IconLabelList"/>
    <dgm:cxn modelId="{0FE333DB-6E22-4442-9BEE-4CDEF3FC922B}" srcId="{B6C2DEB7-CC95-4098-BA30-FE2CE7939A4B}" destId="{30FE035B-E5D8-4EA3-BC0E-CD1190CD08D9}" srcOrd="3" destOrd="0" parTransId="{5157CF17-836B-4450-B7CD-1A84C66E919F}" sibTransId="{43172CC4-36DD-4C55-B317-5FBAFBF36A34}"/>
    <dgm:cxn modelId="{809DBED2-3D1D-4AEA-A374-F7DC34904FB6}" type="presParOf" srcId="{6A6430FB-321B-4771-9F73-DD7F47943956}" destId="{9CA03C51-BF31-462C-BEF5-30FE3D00F29E}" srcOrd="0" destOrd="0" presId="urn:microsoft.com/office/officeart/2018/2/layout/IconLabelList"/>
    <dgm:cxn modelId="{9706152B-420D-4C28-BA72-5DD1FB0CFACA}" type="presParOf" srcId="{9CA03C51-BF31-462C-BEF5-30FE3D00F29E}" destId="{1D21C1D3-0BEA-4AD4-BE76-B674C3CDF3B2}" srcOrd="0" destOrd="0" presId="urn:microsoft.com/office/officeart/2018/2/layout/IconLabelList"/>
    <dgm:cxn modelId="{42AD2937-156D-4CFE-984E-383425B7E037}" type="presParOf" srcId="{9CA03C51-BF31-462C-BEF5-30FE3D00F29E}" destId="{B55C882F-5D39-4F0C-850C-C775237E72A8}" srcOrd="1" destOrd="0" presId="urn:microsoft.com/office/officeart/2018/2/layout/IconLabelList"/>
    <dgm:cxn modelId="{E8A45514-84D2-47FA-9913-5FBDA851C90D}" type="presParOf" srcId="{9CA03C51-BF31-462C-BEF5-30FE3D00F29E}" destId="{5193B8DE-F1A1-4ED1-B3D2-47D9B17BEF75}" srcOrd="2" destOrd="0" presId="urn:microsoft.com/office/officeart/2018/2/layout/IconLabelList"/>
    <dgm:cxn modelId="{5C9DB8B4-341F-4AC8-8450-8A6BCD1039B2}" type="presParOf" srcId="{6A6430FB-321B-4771-9F73-DD7F47943956}" destId="{AB4FE2D7-80B7-44E9-9483-129D6BE78044}" srcOrd="1" destOrd="0" presId="urn:microsoft.com/office/officeart/2018/2/layout/IconLabelList"/>
    <dgm:cxn modelId="{D0D295AF-17B6-4EBD-AAA4-03BA01380348}" type="presParOf" srcId="{6A6430FB-321B-4771-9F73-DD7F47943956}" destId="{26C0267E-1A4C-4805-B921-2EF5BDED3CAB}" srcOrd="2" destOrd="0" presId="urn:microsoft.com/office/officeart/2018/2/layout/IconLabelList"/>
    <dgm:cxn modelId="{15E01D9F-0337-4C53-B646-ED245A4EBC47}" type="presParOf" srcId="{26C0267E-1A4C-4805-B921-2EF5BDED3CAB}" destId="{8587914C-A0EF-40A5-B38B-D5E95AF21F40}" srcOrd="0" destOrd="0" presId="urn:microsoft.com/office/officeart/2018/2/layout/IconLabelList"/>
    <dgm:cxn modelId="{54F79B3C-B02B-4919-BEFB-A221943D0ECE}" type="presParOf" srcId="{26C0267E-1A4C-4805-B921-2EF5BDED3CAB}" destId="{1B6321B2-7A1C-4AED-B6F9-F086C54DE199}" srcOrd="1" destOrd="0" presId="urn:microsoft.com/office/officeart/2018/2/layout/IconLabelList"/>
    <dgm:cxn modelId="{48F875C1-4B6F-4E05-9D7F-D8AA55575AFC}" type="presParOf" srcId="{26C0267E-1A4C-4805-B921-2EF5BDED3CAB}" destId="{D53EFE4B-D939-4973-B2B4-14601A1BC4F3}" srcOrd="2" destOrd="0" presId="urn:microsoft.com/office/officeart/2018/2/layout/IconLabelList"/>
    <dgm:cxn modelId="{B947065A-68BA-4978-B589-AC23D3AEF8EC}" type="presParOf" srcId="{6A6430FB-321B-4771-9F73-DD7F47943956}" destId="{9C0A261B-2F74-48FB-96FA-D82CCDD2F424}" srcOrd="3" destOrd="0" presId="urn:microsoft.com/office/officeart/2018/2/layout/IconLabelList"/>
    <dgm:cxn modelId="{9A4AE14E-37C0-448C-B6A3-F45D255800C5}" type="presParOf" srcId="{6A6430FB-321B-4771-9F73-DD7F47943956}" destId="{F4BA8356-5231-4FB9-B906-57EE9622C33D}" srcOrd="4" destOrd="0" presId="urn:microsoft.com/office/officeart/2018/2/layout/IconLabelList"/>
    <dgm:cxn modelId="{2EAE6ADB-68F9-452E-8CE6-CC92B7446843}" type="presParOf" srcId="{F4BA8356-5231-4FB9-B906-57EE9622C33D}" destId="{81D3463C-B20C-410F-A12C-005A6D24FABC}" srcOrd="0" destOrd="0" presId="urn:microsoft.com/office/officeart/2018/2/layout/IconLabelList"/>
    <dgm:cxn modelId="{4BAB1225-08AB-454F-9704-04788D8EABFE}" type="presParOf" srcId="{F4BA8356-5231-4FB9-B906-57EE9622C33D}" destId="{4B6C49F3-D4F3-4B2A-943A-D7FAA41EB62D}" srcOrd="1" destOrd="0" presId="urn:microsoft.com/office/officeart/2018/2/layout/IconLabelList"/>
    <dgm:cxn modelId="{383CCC34-EAA3-4EF3-90B3-C1059061263C}" type="presParOf" srcId="{F4BA8356-5231-4FB9-B906-57EE9622C33D}" destId="{D945176B-97DF-4A9C-8B4F-8736E63A38BB}" srcOrd="2" destOrd="0" presId="urn:microsoft.com/office/officeart/2018/2/layout/IconLabelList"/>
    <dgm:cxn modelId="{FD706C4A-2422-4EFE-943E-92DE7CC90300}" type="presParOf" srcId="{6A6430FB-321B-4771-9F73-DD7F47943956}" destId="{AC3CC32A-4C9D-4455-A42C-22FEB245832F}" srcOrd="5" destOrd="0" presId="urn:microsoft.com/office/officeart/2018/2/layout/IconLabelList"/>
    <dgm:cxn modelId="{C1202434-321F-43BE-A9BD-48636C363C72}" type="presParOf" srcId="{6A6430FB-321B-4771-9F73-DD7F47943956}" destId="{AC13F525-01C3-42A1-96A5-90179B13D320}" srcOrd="6" destOrd="0" presId="urn:microsoft.com/office/officeart/2018/2/layout/IconLabelList"/>
    <dgm:cxn modelId="{9A654767-7497-4275-BDE6-E5EDED9DBE1E}" type="presParOf" srcId="{AC13F525-01C3-42A1-96A5-90179B13D320}" destId="{5C569D9B-5627-4028-86D3-79486E88B985}" srcOrd="0" destOrd="0" presId="urn:microsoft.com/office/officeart/2018/2/layout/IconLabelList"/>
    <dgm:cxn modelId="{0A1F4A3E-8DCA-4750-AA90-35E3C6917EAC}" type="presParOf" srcId="{AC13F525-01C3-42A1-96A5-90179B13D320}" destId="{637B37E3-1598-46DE-B8B1-2F6A88D6BC74}" srcOrd="1" destOrd="0" presId="urn:microsoft.com/office/officeart/2018/2/layout/IconLabelList"/>
    <dgm:cxn modelId="{1ADA14DC-D37A-47A6-ABF9-F87510E76B64}" type="presParOf" srcId="{AC13F525-01C3-42A1-96A5-90179B13D320}" destId="{AF2343FE-5048-4B2D-8C20-32EC93B6FFC5}" srcOrd="2" destOrd="0" presId="urn:microsoft.com/office/officeart/2018/2/layout/IconLabelList"/>
    <dgm:cxn modelId="{DB59B22C-D0E4-421E-8F9A-5B76B698BD0F}" type="presParOf" srcId="{6A6430FB-321B-4771-9F73-DD7F47943956}" destId="{62242F0B-E50C-45CF-948D-E3D73039B703}" srcOrd="7" destOrd="0" presId="urn:microsoft.com/office/officeart/2018/2/layout/IconLabelList"/>
    <dgm:cxn modelId="{2CD87527-478E-4D3A-A02E-34F52009E908}" type="presParOf" srcId="{6A6430FB-321B-4771-9F73-DD7F47943956}" destId="{730C62E3-47A8-411D-B6C4-0AE688F05AA6}" srcOrd="8" destOrd="0" presId="urn:microsoft.com/office/officeart/2018/2/layout/IconLabelList"/>
    <dgm:cxn modelId="{00DE53A2-749A-4591-9623-945AB47EBC35}" type="presParOf" srcId="{730C62E3-47A8-411D-B6C4-0AE688F05AA6}" destId="{C67E013F-5498-49AC-A14F-936129256D27}" srcOrd="0" destOrd="0" presId="urn:microsoft.com/office/officeart/2018/2/layout/IconLabelList"/>
    <dgm:cxn modelId="{FF6E9DAD-64A1-4AC4-9D52-A13EA22F8583}" type="presParOf" srcId="{730C62E3-47A8-411D-B6C4-0AE688F05AA6}" destId="{0B00A0CD-CABE-4DB3-A20A-77684B13C182}" srcOrd="1" destOrd="0" presId="urn:microsoft.com/office/officeart/2018/2/layout/IconLabelList"/>
    <dgm:cxn modelId="{E0CC3BC0-BAF1-4EB1-91B0-19652C50D9EC}" type="presParOf" srcId="{730C62E3-47A8-411D-B6C4-0AE688F05AA6}" destId="{E553D2FE-9F71-47F4-8170-D75C2BABF274}" srcOrd="2" destOrd="0" presId="urn:microsoft.com/office/officeart/2018/2/layout/IconLabelList"/>
    <dgm:cxn modelId="{65E44B80-5F2E-4A82-9332-8547479CB94B}" type="presParOf" srcId="{6A6430FB-321B-4771-9F73-DD7F47943956}" destId="{EAA0AD61-2EA0-48D7-9317-3D8CDA289B69}" srcOrd="9" destOrd="0" presId="urn:microsoft.com/office/officeart/2018/2/layout/IconLabelList"/>
    <dgm:cxn modelId="{74C7828F-61AB-4C87-BF68-3D5A9323D645}" type="presParOf" srcId="{6A6430FB-321B-4771-9F73-DD7F47943956}" destId="{37993DF4-F4D0-4F24-B38B-402CC53D9950}" srcOrd="10" destOrd="0" presId="urn:microsoft.com/office/officeart/2018/2/layout/IconLabelList"/>
    <dgm:cxn modelId="{0568C410-564B-4B4E-B8B2-8357C54DF78A}" type="presParOf" srcId="{37993DF4-F4D0-4F24-B38B-402CC53D9950}" destId="{2985CB62-50FC-4F6A-8BE0-DA80114908BC}" srcOrd="0" destOrd="0" presId="urn:microsoft.com/office/officeart/2018/2/layout/IconLabelList"/>
    <dgm:cxn modelId="{CC6E27BC-5D04-4F99-B728-C3E6A4C85AF8}" type="presParOf" srcId="{37993DF4-F4D0-4F24-B38B-402CC53D9950}" destId="{933823CE-3067-420B-8144-524749C5DCE8}" srcOrd="1" destOrd="0" presId="urn:microsoft.com/office/officeart/2018/2/layout/IconLabelList"/>
    <dgm:cxn modelId="{CF8A8AA2-C9A4-4C6A-9DCE-3F44E9898A60}" type="presParOf" srcId="{37993DF4-F4D0-4F24-B38B-402CC53D9950}" destId="{842440B8-C7B7-4D9D-A0B2-4F6709B1AB7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7E2F3-6FBF-4089-A956-A6CC3F4A3799}">
      <dsp:nvSpPr>
        <dsp:cNvPr id="0" name=""/>
        <dsp:cNvSpPr/>
      </dsp:nvSpPr>
      <dsp:spPr>
        <a:xfrm>
          <a:off x="388465" y="711374"/>
          <a:ext cx="631230" cy="6312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1F38A-C4C6-4694-B8AB-51F6904D4EAC}">
      <dsp:nvSpPr>
        <dsp:cNvPr id="0" name=""/>
        <dsp:cNvSpPr/>
      </dsp:nvSpPr>
      <dsp:spPr>
        <a:xfrm>
          <a:off x="2713" y="1553027"/>
          <a:ext cx="1402734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Face-to-face interaction with Mentees </a:t>
          </a:r>
          <a:endParaRPr lang="en-US" sz="1200" kern="1200"/>
        </a:p>
      </dsp:txBody>
      <dsp:txXfrm>
        <a:off x="2713" y="1553027"/>
        <a:ext cx="1402734" cy="561093"/>
      </dsp:txXfrm>
    </dsp:sp>
    <dsp:sp modelId="{5ECDF0F0-CE4B-4222-BCC8-2CBE9658BE4F}">
      <dsp:nvSpPr>
        <dsp:cNvPr id="0" name=""/>
        <dsp:cNvSpPr/>
      </dsp:nvSpPr>
      <dsp:spPr>
        <a:xfrm>
          <a:off x="2036678" y="711374"/>
          <a:ext cx="631230" cy="6312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20BE7-B13B-42A2-AF1A-EBCABC8C10BE}">
      <dsp:nvSpPr>
        <dsp:cNvPr id="0" name=""/>
        <dsp:cNvSpPr/>
      </dsp:nvSpPr>
      <dsp:spPr>
        <a:xfrm>
          <a:off x="1650926" y="1553027"/>
          <a:ext cx="1402734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Role of Guide Teachers and Subject Coordinators</a:t>
          </a:r>
          <a:endParaRPr lang="en-US" sz="1200" kern="1200"/>
        </a:p>
      </dsp:txBody>
      <dsp:txXfrm>
        <a:off x="1650926" y="1553027"/>
        <a:ext cx="1402734" cy="561093"/>
      </dsp:txXfrm>
    </dsp:sp>
    <dsp:sp modelId="{DD406EAA-E40B-432B-A273-5917178045AF}">
      <dsp:nvSpPr>
        <dsp:cNvPr id="0" name=""/>
        <dsp:cNvSpPr/>
      </dsp:nvSpPr>
      <dsp:spPr>
        <a:xfrm>
          <a:off x="3684891" y="711374"/>
          <a:ext cx="631230" cy="6312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4D902-2871-4712-AAA3-F78C4A60480F}">
      <dsp:nvSpPr>
        <dsp:cNvPr id="0" name=""/>
        <dsp:cNvSpPr/>
      </dsp:nvSpPr>
      <dsp:spPr>
        <a:xfrm>
          <a:off x="3299139" y="1553027"/>
          <a:ext cx="1402734" cy="56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Monthly training sessions at Cluster/Hub School</a:t>
          </a:r>
          <a:endParaRPr lang="en-US" sz="1200" kern="1200" dirty="0"/>
        </a:p>
      </dsp:txBody>
      <dsp:txXfrm>
        <a:off x="3299139" y="1553027"/>
        <a:ext cx="1402734" cy="561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27A6B-8C44-4CC0-B5FA-A988AA3E4B88}">
      <dsp:nvSpPr>
        <dsp:cNvPr id="0" name=""/>
        <dsp:cNvSpPr/>
      </dsp:nvSpPr>
      <dsp:spPr>
        <a:xfrm>
          <a:off x="2406546" y="417870"/>
          <a:ext cx="323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63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9510" y="461819"/>
        <a:ext cx="17711" cy="3542"/>
      </dsp:txXfrm>
    </dsp:sp>
    <dsp:sp modelId="{89D76802-4FCB-4560-B6A3-FFE49F3740C5}">
      <dsp:nvSpPr>
        <dsp:cNvPr id="0" name=""/>
        <dsp:cNvSpPr/>
      </dsp:nvSpPr>
      <dsp:spPr>
        <a:xfrm>
          <a:off x="868176" y="1539"/>
          <a:ext cx="1540170" cy="924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70" tIns="79219" rIns="75470" bIns="7921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Visual comparison of traditional vs. modern teaching methods</a:t>
          </a:r>
          <a:endParaRPr lang="en-US" sz="1300" kern="1200"/>
        </a:p>
      </dsp:txBody>
      <dsp:txXfrm>
        <a:off x="868176" y="1539"/>
        <a:ext cx="1540170" cy="924102"/>
      </dsp:txXfrm>
    </dsp:sp>
    <dsp:sp modelId="{DE2C3A4E-EC76-4FF2-AD17-67C525C6C2F4}">
      <dsp:nvSpPr>
        <dsp:cNvPr id="0" name=""/>
        <dsp:cNvSpPr/>
      </dsp:nvSpPr>
      <dsp:spPr>
        <a:xfrm>
          <a:off x="1638261" y="923841"/>
          <a:ext cx="1894409" cy="323639"/>
        </a:xfrm>
        <a:custGeom>
          <a:avLst/>
          <a:gdLst/>
          <a:ahLst/>
          <a:cxnLst/>
          <a:rect l="0" t="0" r="0" b="0"/>
          <a:pathLst>
            <a:path>
              <a:moveTo>
                <a:pt x="1894409" y="0"/>
              </a:moveTo>
              <a:lnTo>
                <a:pt x="1894409" y="178919"/>
              </a:lnTo>
              <a:lnTo>
                <a:pt x="0" y="178919"/>
              </a:lnTo>
              <a:lnTo>
                <a:pt x="0" y="32363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7284" y="1083890"/>
        <a:ext cx="96362" cy="3542"/>
      </dsp:txXfrm>
    </dsp:sp>
    <dsp:sp modelId="{CF49234E-5430-479A-B39A-1470184AEAB1}">
      <dsp:nvSpPr>
        <dsp:cNvPr id="0" name=""/>
        <dsp:cNvSpPr/>
      </dsp:nvSpPr>
      <dsp:spPr>
        <a:xfrm>
          <a:off x="2762585" y="1539"/>
          <a:ext cx="1540170" cy="924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70" tIns="79219" rIns="75470" bIns="7921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Examples of traditional teaching practices</a:t>
          </a:r>
          <a:endParaRPr lang="en-US" sz="1300" kern="1200"/>
        </a:p>
      </dsp:txBody>
      <dsp:txXfrm>
        <a:off x="2762585" y="1539"/>
        <a:ext cx="1540170" cy="924102"/>
      </dsp:txXfrm>
    </dsp:sp>
    <dsp:sp modelId="{383327F0-4659-4B3A-8CD2-1D97A1D273CA}">
      <dsp:nvSpPr>
        <dsp:cNvPr id="0" name=""/>
        <dsp:cNvSpPr/>
      </dsp:nvSpPr>
      <dsp:spPr>
        <a:xfrm>
          <a:off x="2406546" y="1696212"/>
          <a:ext cx="323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63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9510" y="1740160"/>
        <a:ext cx="17711" cy="3542"/>
      </dsp:txXfrm>
    </dsp:sp>
    <dsp:sp modelId="{501CE72E-48BE-479D-AE0B-A09BE473BC82}">
      <dsp:nvSpPr>
        <dsp:cNvPr id="0" name=""/>
        <dsp:cNvSpPr/>
      </dsp:nvSpPr>
      <dsp:spPr>
        <a:xfrm>
          <a:off x="868176" y="1279880"/>
          <a:ext cx="1540170" cy="924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70" tIns="79219" rIns="75470" bIns="7921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Implementation of new pedagogical skills</a:t>
          </a:r>
          <a:endParaRPr lang="en-US" sz="1300" kern="1200"/>
        </a:p>
      </dsp:txBody>
      <dsp:txXfrm>
        <a:off x="868176" y="1279880"/>
        <a:ext cx="1540170" cy="924102"/>
      </dsp:txXfrm>
    </dsp:sp>
    <dsp:sp modelId="{AE892B9E-7E86-4F3F-B218-A8F8E9C4F994}">
      <dsp:nvSpPr>
        <dsp:cNvPr id="0" name=""/>
        <dsp:cNvSpPr/>
      </dsp:nvSpPr>
      <dsp:spPr>
        <a:xfrm>
          <a:off x="1638261" y="2202183"/>
          <a:ext cx="1894409" cy="323639"/>
        </a:xfrm>
        <a:custGeom>
          <a:avLst/>
          <a:gdLst/>
          <a:ahLst/>
          <a:cxnLst/>
          <a:rect l="0" t="0" r="0" b="0"/>
          <a:pathLst>
            <a:path>
              <a:moveTo>
                <a:pt x="1894409" y="0"/>
              </a:moveTo>
              <a:lnTo>
                <a:pt x="1894409" y="178919"/>
              </a:lnTo>
              <a:lnTo>
                <a:pt x="0" y="178919"/>
              </a:lnTo>
              <a:lnTo>
                <a:pt x="0" y="32363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7284" y="2362231"/>
        <a:ext cx="96362" cy="3542"/>
      </dsp:txXfrm>
    </dsp:sp>
    <dsp:sp modelId="{13840ADA-3DF2-43BA-8053-E3E8F8B8AD9F}">
      <dsp:nvSpPr>
        <dsp:cNvPr id="0" name=""/>
        <dsp:cNvSpPr/>
      </dsp:nvSpPr>
      <dsp:spPr>
        <a:xfrm>
          <a:off x="2762585" y="1279880"/>
          <a:ext cx="1540170" cy="924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70" tIns="79219" rIns="75470" bIns="7921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Integration of technology and interactive learning methods</a:t>
          </a:r>
          <a:endParaRPr lang="en-US" sz="1300" kern="1200"/>
        </a:p>
      </dsp:txBody>
      <dsp:txXfrm>
        <a:off x="2762585" y="1279880"/>
        <a:ext cx="1540170" cy="924102"/>
      </dsp:txXfrm>
    </dsp:sp>
    <dsp:sp modelId="{9301565C-83BA-46BE-8359-69E05381E96F}">
      <dsp:nvSpPr>
        <dsp:cNvPr id="0" name=""/>
        <dsp:cNvSpPr/>
      </dsp:nvSpPr>
      <dsp:spPr>
        <a:xfrm>
          <a:off x="2406546" y="2974553"/>
          <a:ext cx="323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63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59510" y="3018502"/>
        <a:ext cx="17711" cy="3542"/>
      </dsp:txXfrm>
    </dsp:sp>
    <dsp:sp modelId="{F543F502-EB90-4D7B-AAAF-546FB852F348}">
      <dsp:nvSpPr>
        <dsp:cNvPr id="0" name=""/>
        <dsp:cNvSpPr/>
      </dsp:nvSpPr>
      <dsp:spPr>
        <a:xfrm>
          <a:off x="868176" y="2558222"/>
          <a:ext cx="1540170" cy="924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70" tIns="79219" rIns="75470" bIns="7921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Positive changes in teacher-student interactions</a:t>
          </a:r>
          <a:endParaRPr lang="en-US" sz="1300" kern="1200"/>
        </a:p>
      </dsp:txBody>
      <dsp:txXfrm>
        <a:off x="868176" y="2558222"/>
        <a:ext cx="1540170" cy="924102"/>
      </dsp:txXfrm>
    </dsp:sp>
    <dsp:sp modelId="{4C00D936-84EF-4E5D-9809-04D087CC0878}">
      <dsp:nvSpPr>
        <dsp:cNvPr id="0" name=""/>
        <dsp:cNvSpPr/>
      </dsp:nvSpPr>
      <dsp:spPr>
        <a:xfrm>
          <a:off x="2762585" y="2558222"/>
          <a:ext cx="1540170" cy="924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70" tIns="79219" rIns="75470" bIns="7921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Improved engagement and participation</a:t>
          </a:r>
          <a:endParaRPr lang="en-US" sz="1300" kern="1200"/>
        </a:p>
      </dsp:txBody>
      <dsp:txXfrm>
        <a:off x="2762585" y="2558222"/>
        <a:ext cx="1540170" cy="924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2837B-9F89-450C-98F2-F1455A8347D0}">
      <dsp:nvSpPr>
        <dsp:cNvPr id="0" name=""/>
        <dsp:cNvSpPr/>
      </dsp:nvSpPr>
      <dsp:spPr>
        <a:xfrm>
          <a:off x="477912" y="106598"/>
          <a:ext cx="675527" cy="6755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82018-A593-4959-ACB7-853D669A4FCF}">
      <dsp:nvSpPr>
        <dsp:cNvPr id="0" name=""/>
        <dsp:cNvSpPr/>
      </dsp:nvSpPr>
      <dsp:spPr>
        <a:xfrm>
          <a:off x="65090" y="1007488"/>
          <a:ext cx="1501171" cy="600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Impact on the school learning culture and environment</a:t>
          </a:r>
          <a:endParaRPr lang="en-US" sz="1200" kern="1200"/>
        </a:p>
      </dsp:txBody>
      <dsp:txXfrm>
        <a:off x="65090" y="1007488"/>
        <a:ext cx="1501171" cy="600468"/>
      </dsp:txXfrm>
    </dsp:sp>
    <dsp:sp modelId="{3789B922-965E-4721-9A0C-AD5731B0D06F}">
      <dsp:nvSpPr>
        <dsp:cNvPr id="0" name=""/>
        <dsp:cNvSpPr/>
      </dsp:nvSpPr>
      <dsp:spPr>
        <a:xfrm>
          <a:off x="2241789" y="106598"/>
          <a:ext cx="675527" cy="6755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523B0-1258-4AC4-8DA2-A56189C4792E}">
      <dsp:nvSpPr>
        <dsp:cNvPr id="0" name=""/>
        <dsp:cNvSpPr/>
      </dsp:nvSpPr>
      <dsp:spPr>
        <a:xfrm>
          <a:off x="1828967" y="1007488"/>
          <a:ext cx="1501171" cy="600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Importance of teacher self-reflection reports</a:t>
          </a:r>
          <a:endParaRPr lang="en-US" sz="1200" kern="1200"/>
        </a:p>
      </dsp:txBody>
      <dsp:txXfrm>
        <a:off x="1828967" y="1007488"/>
        <a:ext cx="1501171" cy="600468"/>
      </dsp:txXfrm>
    </dsp:sp>
    <dsp:sp modelId="{73F356C7-43FB-4DDA-81D4-2F4C7E02C3CD}">
      <dsp:nvSpPr>
        <dsp:cNvPr id="0" name=""/>
        <dsp:cNvSpPr/>
      </dsp:nvSpPr>
      <dsp:spPr>
        <a:xfrm>
          <a:off x="1359850" y="1983249"/>
          <a:ext cx="675527" cy="6755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BC09C-FEDB-4BC7-A5AC-2A0A15C93196}">
      <dsp:nvSpPr>
        <dsp:cNvPr id="0" name=""/>
        <dsp:cNvSpPr/>
      </dsp:nvSpPr>
      <dsp:spPr>
        <a:xfrm>
          <a:off x="947028" y="2884139"/>
          <a:ext cx="1501171" cy="600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Classroom observation by Guide Teachers and Subject Coordinators</a:t>
          </a:r>
          <a:endParaRPr lang="en-US" sz="1200" kern="1200"/>
        </a:p>
      </dsp:txBody>
      <dsp:txXfrm>
        <a:off x="947028" y="2884139"/>
        <a:ext cx="1501171" cy="6004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64EB4-1F05-4F9A-8F81-8A16D1DEA865}">
      <dsp:nvSpPr>
        <dsp:cNvPr id="0" name=""/>
        <dsp:cNvSpPr/>
      </dsp:nvSpPr>
      <dsp:spPr>
        <a:xfrm>
          <a:off x="0" y="4166"/>
          <a:ext cx="5035164" cy="8918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5487E-6593-4DC4-B7F9-08F21B14B699}">
      <dsp:nvSpPr>
        <dsp:cNvPr id="0" name=""/>
        <dsp:cNvSpPr/>
      </dsp:nvSpPr>
      <dsp:spPr>
        <a:xfrm>
          <a:off x="269781" y="204830"/>
          <a:ext cx="490990" cy="4905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8B786-15C4-4BDA-8244-D838BAE327B6}">
      <dsp:nvSpPr>
        <dsp:cNvPr id="0" name=""/>
        <dsp:cNvSpPr/>
      </dsp:nvSpPr>
      <dsp:spPr>
        <a:xfrm>
          <a:off x="1030552" y="4166"/>
          <a:ext cx="3645868" cy="892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78" tIns="94478" rIns="94478" bIns="9447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Visual transformation of learning through charts, pictures and different model etc.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030552" y="4166"/>
        <a:ext cx="3645868" cy="892710"/>
      </dsp:txXfrm>
    </dsp:sp>
    <dsp:sp modelId="{FDFF2E42-9DE5-4636-9465-25F60FD32AF3}">
      <dsp:nvSpPr>
        <dsp:cNvPr id="0" name=""/>
        <dsp:cNvSpPr/>
      </dsp:nvSpPr>
      <dsp:spPr>
        <a:xfrm>
          <a:off x="0" y="1075418"/>
          <a:ext cx="5035164" cy="8918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BA2F2-2CA7-4AED-8825-AB00A465F6C7}">
      <dsp:nvSpPr>
        <dsp:cNvPr id="0" name=""/>
        <dsp:cNvSpPr/>
      </dsp:nvSpPr>
      <dsp:spPr>
        <a:xfrm>
          <a:off x="269781" y="1276082"/>
          <a:ext cx="490990" cy="4905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9AAFB-3A17-473B-8AC3-790A60DB6798}">
      <dsp:nvSpPr>
        <dsp:cNvPr id="0" name=""/>
        <dsp:cNvSpPr/>
      </dsp:nvSpPr>
      <dsp:spPr>
        <a:xfrm>
          <a:off x="1030552" y="1075418"/>
          <a:ext cx="3645868" cy="892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78" tIns="94478" rIns="94478" bIns="9447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Traditional classroom setup vs. modern learning environment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Student participation was negligible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Teacher’s focus on lecture method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030552" y="1075418"/>
        <a:ext cx="3645868" cy="892710"/>
      </dsp:txXfrm>
    </dsp:sp>
    <dsp:sp modelId="{9EF28AA7-987D-432A-85CA-F4C517E89506}">
      <dsp:nvSpPr>
        <dsp:cNvPr id="0" name=""/>
        <dsp:cNvSpPr/>
      </dsp:nvSpPr>
      <dsp:spPr>
        <a:xfrm>
          <a:off x="0" y="2146671"/>
          <a:ext cx="5035164" cy="8918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D0588-1410-4D0A-8917-0E1CC6481AA9}">
      <dsp:nvSpPr>
        <dsp:cNvPr id="0" name=""/>
        <dsp:cNvSpPr/>
      </dsp:nvSpPr>
      <dsp:spPr>
        <a:xfrm>
          <a:off x="269781" y="2347334"/>
          <a:ext cx="490990" cy="4905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A0905-6A95-4440-ABA3-E0CC14CA86D9}">
      <dsp:nvSpPr>
        <dsp:cNvPr id="0" name=""/>
        <dsp:cNvSpPr/>
      </dsp:nvSpPr>
      <dsp:spPr>
        <a:xfrm>
          <a:off x="1030552" y="2146671"/>
          <a:ext cx="3645868" cy="892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78" tIns="94478" rIns="94478" bIns="9447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Positive impact on student motivation and focus</a:t>
          </a:r>
          <a:endParaRPr lang="en-US" sz="1400" kern="1200"/>
        </a:p>
      </dsp:txBody>
      <dsp:txXfrm>
        <a:off x="1030552" y="2146671"/>
        <a:ext cx="3645868" cy="892710"/>
      </dsp:txXfrm>
    </dsp:sp>
    <dsp:sp modelId="{EA0F9C19-DF58-4A90-949F-D71B430020CE}">
      <dsp:nvSpPr>
        <dsp:cNvPr id="0" name=""/>
        <dsp:cNvSpPr/>
      </dsp:nvSpPr>
      <dsp:spPr>
        <a:xfrm>
          <a:off x="0" y="3217923"/>
          <a:ext cx="5035164" cy="8918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1C4A7-4CCF-41F4-BCDC-E77DC93E36EE}">
      <dsp:nvSpPr>
        <dsp:cNvPr id="0" name=""/>
        <dsp:cNvSpPr/>
      </dsp:nvSpPr>
      <dsp:spPr>
        <a:xfrm>
          <a:off x="269781" y="3418586"/>
          <a:ext cx="490990" cy="4905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405EE-F8CA-4195-A3EB-E05B155E4DF0}">
      <dsp:nvSpPr>
        <dsp:cNvPr id="0" name=""/>
        <dsp:cNvSpPr/>
      </dsp:nvSpPr>
      <dsp:spPr>
        <a:xfrm>
          <a:off x="1030552" y="3217923"/>
          <a:ext cx="3645868" cy="892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78" tIns="94478" rIns="94478" bIns="9447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Supportive and student-friendly atmosphere</a:t>
          </a:r>
          <a:endParaRPr lang="en-US" sz="1400" kern="1200"/>
        </a:p>
      </dsp:txBody>
      <dsp:txXfrm>
        <a:off x="1030552" y="3217923"/>
        <a:ext cx="3645868" cy="8927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1C1D3-0BEA-4AD4-BE76-B674C3CDF3B2}">
      <dsp:nvSpPr>
        <dsp:cNvPr id="0" name=""/>
        <dsp:cNvSpPr/>
      </dsp:nvSpPr>
      <dsp:spPr>
        <a:xfrm>
          <a:off x="370293" y="332244"/>
          <a:ext cx="579023" cy="579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3B8DE-F1A1-4ED1-B3D2-47D9B17BEF75}">
      <dsp:nvSpPr>
        <dsp:cNvPr id="0" name=""/>
        <dsp:cNvSpPr/>
      </dsp:nvSpPr>
      <dsp:spPr>
        <a:xfrm>
          <a:off x="16445" y="1125940"/>
          <a:ext cx="1286718" cy="51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Specific examples of teacher success stories</a:t>
          </a:r>
          <a:endParaRPr lang="en-US" sz="1200" kern="1200"/>
        </a:p>
      </dsp:txBody>
      <dsp:txXfrm>
        <a:off x="16445" y="1125940"/>
        <a:ext cx="1286718" cy="514687"/>
      </dsp:txXfrm>
    </dsp:sp>
    <dsp:sp modelId="{8587914C-A0EF-40A5-B38B-D5E95AF21F40}">
      <dsp:nvSpPr>
        <dsp:cNvPr id="0" name=""/>
        <dsp:cNvSpPr/>
      </dsp:nvSpPr>
      <dsp:spPr>
        <a:xfrm>
          <a:off x="1882187" y="332244"/>
          <a:ext cx="579023" cy="5790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EFE4B-D939-4973-B2B4-14601A1BC4F3}">
      <dsp:nvSpPr>
        <dsp:cNvPr id="0" name=""/>
        <dsp:cNvSpPr/>
      </dsp:nvSpPr>
      <dsp:spPr>
        <a:xfrm>
          <a:off x="1528340" y="1125940"/>
          <a:ext cx="1286718" cy="51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Improvement in student outcomes</a:t>
          </a:r>
          <a:endParaRPr lang="en-US" sz="1200" kern="1200"/>
        </a:p>
      </dsp:txBody>
      <dsp:txXfrm>
        <a:off x="1528340" y="1125940"/>
        <a:ext cx="1286718" cy="514687"/>
      </dsp:txXfrm>
    </dsp:sp>
    <dsp:sp modelId="{81D3463C-B20C-410F-A12C-005A6D24FABC}">
      <dsp:nvSpPr>
        <dsp:cNvPr id="0" name=""/>
        <dsp:cNvSpPr/>
      </dsp:nvSpPr>
      <dsp:spPr>
        <a:xfrm>
          <a:off x="3265492" y="0"/>
          <a:ext cx="579023" cy="5790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5176B-97DF-4A9C-8B4F-8736E63A38BB}">
      <dsp:nvSpPr>
        <dsp:cNvPr id="0" name=""/>
        <dsp:cNvSpPr/>
      </dsp:nvSpPr>
      <dsp:spPr>
        <a:xfrm>
          <a:off x="3040234" y="499822"/>
          <a:ext cx="1286718" cy="134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Mentee</a:t>
          </a:r>
          <a:r>
            <a:rPr lang="en-US" sz="1200" kern="1200" baseline="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/>
            <a:t>Interview</a:t>
          </a:r>
          <a:endParaRPr lang="en-US" sz="1200" kern="1200" dirty="0"/>
        </a:p>
      </dsp:txBody>
      <dsp:txXfrm>
        <a:off x="3040234" y="499822"/>
        <a:ext cx="1286718" cy="1349510"/>
      </dsp:txXfrm>
    </dsp:sp>
    <dsp:sp modelId="{5C569D9B-5627-4028-86D3-79486E88B985}">
      <dsp:nvSpPr>
        <dsp:cNvPr id="0" name=""/>
        <dsp:cNvSpPr/>
      </dsp:nvSpPr>
      <dsp:spPr>
        <a:xfrm>
          <a:off x="370293" y="2171013"/>
          <a:ext cx="579023" cy="5790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343FE-5048-4B2D-8C20-32EC93B6FFC5}">
      <dsp:nvSpPr>
        <dsp:cNvPr id="0" name=""/>
        <dsp:cNvSpPr/>
      </dsp:nvSpPr>
      <dsp:spPr>
        <a:xfrm>
          <a:off x="16445" y="2964708"/>
          <a:ext cx="1286718" cy="51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Impact on teacher confidence and motivation</a:t>
          </a:r>
          <a:endParaRPr lang="en-US" sz="1200" kern="1200"/>
        </a:p>
      </dsp:txBody>
      <dsp:txXfrm>
        <a:off x="16445" y="2964708"/>
        <a:ext cx="1286718" cy="514687"/>
      </dsp:txXfrm>
    </dsp:sp>
    <dsp:sp modelId="{C67E013F-5498-49AC-A14F-936129256D27}">
      <dsp:nvSpPr>
        <dsp:cNvPr id="0" name=""/>
        <dsp:cNvSpPr/>
      </dsp:nvSpPr>
      <dsp:spPr>
        <a:xfrm>
          <a:off x="1882187" y="2171013"/>
          <a:ext cx="579023" cy="5790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3D2FE-9F71-47F4-8170-D75C2BABF274}">
      <dsp:nvSpPr>
        <dsp:cNvPr id="0" name=""/>
        <dsp:cNvSpPr/>
      </dsp:nvSpPr>
      <dsp:spPr>
        <a:xfrm>
          <a:off x="1528340" y="2964708"/>
          <a:ext cx="1286718" cy="51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Recognition of positive changes in teaching practices</a:t>
          </a:r>
          <a:endParaRPr lang="en-US" sz="1200" kern="1200"/>
        </a:p>
      </dsp:txBody>
      <dsp:txXfrm>
        <a:off x="1528340" y="2964708"/>
        <a:ext cx="1286718" cy="514687"/>
      </dsp:txXfrm>
    </dsp:sp>
    <dsp:sp modelId="{2985CB62-50FC-4F6A-8BE0-DA80114908BC}">
      <dsp:nvSpPr>
        <dsp:cNvPr id="0" name=""/>
        <dsp:cNvSpPr/>
      </dsp:nvSpPr>
      <dsp:spPr>
        <a:xfrm>
          <a:off x="3394082" y="2171013"/>
          <a:ext cx="579023" cy="57902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440B8-C7B7-4D9D-A0B2-4F6709B1AB74}">
      <dsp:nvSpPr>
        <dsp:cNvPr id="0" name=""/>
        <dsp:cNvSpPr/>
      </dsp:nvSpPr>
      <dsp:spPr>
        <a:xfrm>
          <a:off x="3040234" y="2964708"/>
          <a:ext cx="1286718" cy="51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Showcase of student achievements and projects</a:t>
          </a:r>
          <a:endParaRPr lang="en-US" sz="1200" kern="1200"/>
        </a:p>
      </dsp:txBody>
      <dsp:txXfrm>
        <a:off x="3040234" y="2964708"/>
        <a:ext cx="1286718" cy="514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27E-83EA-4FC4-AEE0-5A11B55575CF}" type="datetimeFigureOut">
              <a:rPr lang="en-PK" smtClean="0"/>
              <a:t>18/12/2023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9524-6CA7-4E03-84F3-EDE5AECBCB0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6766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27E-83EA-4FC4-AEE0-5A11B55575CF}" type="datetimeFigureOut">
              <a:rPr lang="en-PK" smtClean="0"/>
              <a:t>18/12/2023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9524-6CA7-4E03-84F3-EDE5AECBCB0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5485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27E-83EA-4FC4-AEE0-5A11B55575CF}" type="datetimeFigureOut">
              <a:rPr lang="en-PK" smtClean="0"/>
              <a:t>18/12/2023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9524-6CA7-4E03-84F3-EDE5AECBCB0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95627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27E-83EA-4FC4-AEE0-5A11B55575CF}" type="datetimeFigureOut">
              <a:rPr lang="en-PK" smtClean="0"/>
              <a:t>18/12/2023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9524-6CA7-4E03-84F3-EDE5AECBCB0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4671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27E-83EA-4FC4-AEE0-5A11B55575CF}" type="datetimeFigureOut">
              <a:rPr lang="en-PK" smtClean="0"/>
              <a:t>18/12/2023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9524-6CA7-4E03-84F3-EDE5AECBCB0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9529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27E-83EA-4FC4-AEE0-5A11B55575CF}" type="datetimeFigureOut">
              <a:rPr lang="en-PK" smtClean="0"/>
              <a:t>18/12/2023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9524-6CA7-4E03-84F3-EDE5AECBCB0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8300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27E-83EA-4FC4-AEE0-5A11B55575CF}" type="datetimeFigureOut">
              <a:rPr lang="en-PK" smtClean="0"/>
              <a:t>18/12/2023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9524-6CA7-4E03-84F3-EDE5AECBCB0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1490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27E-83EA-4FC4-AEE0-5A11B55575CF}" type="datetimeFigureOut">
              <a:rPr lang="en-PK" smtClean="0"/>
              <a:t>18/12/2023</a:t>
            </a:fld>
            <a:endParaRPr lang="en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9524-6CA7-4E03-84F3-EDE5AECBCB0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3825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27E-83EA-4FC4-AEE0-5A11B55575CF}" type="datetimeFigureOut">
              <a:rPr lang="en-PK" smtClean="0"/>
              <a:t>18/12/2023</a:t>
            </a:fld>
            <a:endParaRPr lang="en-P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9524-6CA7-4E03-84F3-EDE5AECBCB0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3183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27E-83EA-4FC4-AEE0-5A11B55575CF}" type="datetimeFigureOut">
              <a:rPr lang="en-PK" smtClean="0"/>
              <a:t>18/12/2023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9524-6CA7-4E03-84F3-EDE5AECBCB0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0307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27E-83EA-4FC4-AEE0-5A11B55575CF}" type="datetimeFigureOut">
              <a:rPr lang="en-PK" smtClean="0"/>
              <a:t>18/12/2023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9524-6CA7-4E03-84F3-EDE5AECBCB0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9703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B727E-83EA-4FC4-AEE0-5A11B55575CF}" type="datetimeFigureOut">
              <a:rPr lang="en-PK" smtClean="0"/>
              <a:t>18/12/2023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524-6CA7-4E03-84F3-EDE5AECBCB0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499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1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73.jpeg"/><Relationship Id="rId10" Type="http://schemas.microsoft.com/office/2007/relationships/diagramDrawing" Target="../diagrams/drawing3.xml"/><Relationship Id="rId4" Type="http://schemas.openxmlformats.org/officeDocument/2006/relationships/image" Target="../media/image72.jpe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511EB0-A8A8-0330-63CC-F5135BC02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3667" r="1" b="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E5DCD2-2ACF-974B-F7E3-467DB20DC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Söhne"/>
              </a:rPr>
              <a:t>CPD Model 2022 and its success stories</a:t>
            </a:r>
            <a:endParaRPr lang="en-PK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D02BF-185E-A11B-8068-BBB9CA1D65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Söhne"/>
              </a:rPr>
              <a:t>Enhancing Teacher skills and Improving Student Learning in Sindh</a:t>
            </a:r>
            <a:endParaRPr lang="en-PK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29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FAEB3-5C12-7B0E-2A2C-E1EA68C5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85260" cy="1434415"/>
          </a:xfrm>
        </p:spPr>
        <p:txBody>
          <a:bodyPr anchor="b">
            <a:normAutofit fontScale="90000"/>
          </a:bodyPr>
          <a:lstStyle/>
          <a:p>
            <a:r>
              <a:rPr lang="en-US" sz="3600" b="1" i="0" dirty="0">
                <a:effectLst/>
                <a:latin typeface="Söhne"/>
              </a:rPr>
              <a:t>Before and After CPD : Classroom Environment</a:t>
            </a:r>
            <a:br>
              <a:rPr lang="en-US" sz="3600" b="0" i="0" dirty="0">
                <a:effectLst/>
                <a:latin typeface="Söhne"/>
              </a:rPr>
            </a:br>
            <a:endParaRPr lang="en-PK" sz="3600" dirty="0"/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767709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E335A6-46F5-BA24-3672-DF4EADEC7E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143394"/>
              </p:ext>
            </p:extLst>
          </p:nvPr>
        </p:nvGraphicFramePr>
        <p:xfrm>
          <a:off x="3679466" y="2071316"/>
          <a:ext cx="503516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0E706D5-2396-7D70-4170-A4ADC49D3B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030"/>
            <a:ext cx="3679466" cy="3149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E4DE5-69C4-8508-DEC5-542BD84CF0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752"/>
            <a:ext cx="3679466" cy="18272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D7E2DA-08BD-CD80-FBDD-F6BBAF9D46B7}"/>
              </a:ext>
            </a:extLst>
          </p:cNvPr>
          <p:cNvSpPr/>
          <p:nvPr/>
        </p:nvSpPr>
        <p:spPr>
          <a:xfrm>
            <a:off x="748145" y="1899040"/>
            <a:ext cx="2313710" cy="483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Before</a:t>
            </a:r>
            <a:endParaRPr lang="en-P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578999-8F9C-744E-2936-7DDA24BB3332}"/>
              </a:ext>
            </a:extLst>
          </p:cNvPr>
          <p:cNvSpPr/>
          <p:nvPr/>
        </p:nvSpPr>
        <p:spPr>
          <a:xfrm>
            <a:off x="682878" y="3802785"/>
            <a:ext cx="2313710" cy="483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After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8968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25CE-6D83-2479-1B20-5FE7F6111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138265"/>
            <a:ext cx="4343399" cy="1401183"/>
          </a:xfrm>
        </p:spPr>
        <p:txBody>
          <a:bodyPr anchor="t">
            <a:normAutofit/>
          </a:bodyPr>
          <a:lstStyle/>
          <a:p>
            <a:r>
              <a:rPr lang="en-US" sz="2800" b="1" i="0">
                <a:effectLst/>
                <a:latin typeface="Söhne"/>
              </a:rPr>
              <a:t>Success Stories</a:t>
            </a:r>
            <a:br>
              <a:rPr lang="en-US" sz="2800" b="0" i="0">
                <a:effectLst/>
                <a:latin typeface="Söhne"/>
              </a:rPr>
            </a:br>
            <a:endParaRPr lang="en-PK" sz="280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1064" y="0"/>
            <a:ext cx="3602935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holding puzzle pieces&#10;&#10;Description automatically generated">
            <a:extLst>
              <a:ext uri="{FF2B5EF4-FFF2-40B4-BE49-F238E27FC236}">
                <a16:creationId xmlns:a16="http://schemas.microsoft.com/office/drawing/2014/main" id="{6F076AC9-A8FD-BA67-DE74-172036A3C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64" y="1385456"/>
            <a:ext cx="3602935" cy="429490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7A8351-F424-79C1-2D3E-E3D743C358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193768"/>
              </p:ext>
            </p:extLst>
          </p:nvPr>
        </p:nvGraphicFramePr>
        <p:xfrm>
          <a:off x="571500" y="2551176"/>
          <a:ext cx="4343399" cy="360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94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8A0D8-F50E-4382-37E5-6D33D5592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2394" y="489507"/>
            <a:ext cx="2318706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b="1"/>
              <a:t>Introduction</a:t>
            </a:r>
            <a:endParaRPr lang="en-US" sz="3200"/>
          </a:p>
        </p:txBody>
      </p:sp>
      <p:pic>
        <p:nvPicPr>
          <p:cNvPr id="5" name="Picture 4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41B425C1-2D48-0650-8C95-8C42277D0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3577" b="1"/>
          <a:stretch/>
        </p:blipFill>
        <p:spPr>
          <a:xfrm>
            <a:off x="20" y="431"/>
            <a:ext cx="6086455" cy="640831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EB42382-9FE9-F47A-6939-0664387CB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2394" y="2418408"/>
            <a:ext cx="2207110" cy="354026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Introduction to CPD Model 2022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Goals: Enhancing student learning, improving teacher practices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/>
              <a:t>Emphasis on teacher’s development and learning culture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B20B7-7930-1F3D-40A4-BEEA5605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45336"/>
          </a:xfrm>
        </p:spPr>
        <p:txBody>
          <a:bodyPr anchor="b">
            <a:normAutofit/>
          </a:bodyPr>
          <a:lstStyle/>
          <a:p>
            <a:r>
              <a:rPr lang="en-US" sz="4500" b="1" i="0">
                <a:effectLst/>
                <a:latin typeface="Söhne"/>
              </a:rPr>
              <a:t>Key Characteristics of CPD Model</a:t>
            </a:r>
            <a:endParaRPr lang="en-PK" sz="45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FC9FE8-3A43-28F3-2BB6-B9A60FF81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r="18247"/>
          <a:stretch/>
        </p:blipFill>
        <p:spPr>
          <a:xfrm>
            <a:off x="5763006" y="1"/>
            <a:ext cx="3380994" cy="224028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5069E0-CABD-F103-C84F-2129AADEB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8" r="-6" b="189"/>
          <a:stretch/>
        </p:blipFill>
        <p:spPr>
          <a:xfrm>
            <a:off x="5763006" y="2308860"/>
            <a:ext cx="3380994" cy="2240280"/>
          </a:xfrm>
          <a:prstGeom prst="rect">
            <a:avLst/>
          </a:prstGeom>
        </p:spPr>
      </p:pic>
      <p:pic>
        <p:nvPicPr>
          <p:cNvPr id="6" name="Picture 5" descr="A person standing in front of a blackboard with a group of children&#10;&#10;Description automatically generated">
            <a:extLst>
              <a:ext uri="{FF2B5EF4-FFF2-40B4-BE49-F238E27FC236}">
                <a16:creationId xmlns:a16="http://schemas.microsoft.com/office/drawing/2014/main" id="{C1AA7835-6368-285C-7D98-EBEC0F3E74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4" r="11913"/>
          <a:stretch/>
        </p:blipFill>
        <p:spPr>
          <a:xfrm>
            <a:off x="5763006" y="4617720"/>
            <a:ext cx="3380994" cy="2240280"/>
          </a:xfrm>
          <a:prstGeom prst="rect">
            <a:avLst/>
          </a:prstGeom>
        </p:spPr>
      </p:pic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39F6543-7FE5-4160-DB16-66F4B4D25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058377"/>
              </p:ext>
            </p:extLst>
          </p:nvPr>
        </p:nvGraphicFramePr>
        <p:xfrm>
          <a:off x="459486" y="3355848"/>
          <a:ext cx="4704588" cy="282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9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1DFD-64F6-6E8C-4AAC-C89595B3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Processes &amp; Activities with Six Steps of CPD  </a:t>
            </a:r>
            <a:endParaRPr lang="en-PK" sz="3200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C4D1A35-621E-2B1D-B615-EDC4A56B2E21}"/>
              </a:ext>
            </a:extLst>
          </p:cNvPr>
          <p:cNvGrpSpPr>
            <a:grpSpLocks/>
          </p:cNvGrpSpPr>
          <p:nvPr/>
        </p:nvGrpSpPr>
        <p:grpSpPr bwMode="auto">
          <a:xfrm>
            <a:off x="1734992" y="1690689"/>
            <a:ext cx="5674015" cy="4655127"/>
            <a:chOff x="3449" y="294"/>
            <a:chExt cx="5061" cy="4597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F6AB173-0C9A-825E-E31F-4218C18C8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564"/>
              <a:ext cx="4332" cy="4084"/>
            </a:xfrm>
            <a:custGeom>
              <a:avLst/>
              <a:gdLst>
                <a:gd name="T0" fmla="+- 0 6714 3820"/>
                <a:gd name="T1" fmla="*/ T0 w 4332"/>
                <a:gd name="T2" fmla="+- 0 862 564"/>
                <a:gd name="T3" fmla="*/ 862 h 4084"/>
                <a:gd name="T4" fmla="+- 0 7058 3820"/>
                <a:gd name="T5" fmla="*/ T4 w 4332"/>
                <a:gd name="T6" fmla="+- 0 1038 564"/>
                <a:gd name="T7" fmla="*/ 1038 h 4084"/>
                <a:gd name="T8" fmla="+- 0 7358 3820"/>
                <a:gd name="T9" fmla="*/ T8 w 4332"/>
                <a:gd name="T10" fmla="+- 0 1276 564"/>
                <a:gd name="T11" fmla="*/ 1276 h 4084"/>
                <a:gd name="T12" fmla="+- 0 7603 3820"/>
                <a:gd name="T13" fmla="*/ T12 w 4332"/>
                <a:gd name="T14" fmla="+- 0 1571 564"/>
                <a:gd name="T15" fmla="*/ 1571 h 4084"/>
                <a:gd name="T16" fmla="+- 0 7776 3820"/>
                <a:gd name="T17" fmla="*/ T16 w 4332"/>
                <a:gd name="T18" fmla="+- 0 1895 564"/>
                <a:gd name="T19" fmla="*/ 1895 h 4084"/>
                <a:gd name="T20" fmla="+- 0 7878 3820"/>
                <a:gd name="T21" fmla="*/ T20 w 4332"/>
                <a:gd name="T22" fmla="+- 0 2236 564"/>
                <a:gd name="T23" fmla="*/ 2236 h 4084"/>
                <a:gd name="T24" fmla="+- 0 7909 3820"/>
                <a:gd name="T25" fmla="*/ T24 w 4332"/>
                <a:gd name="T26" fmla="+- 0 2582 564"/>
                <a:gd name="T27" fmla="*/ 2582 h 4084"/>
                <a:gd name="T28" fmla="+- 0 7873 3820"/>
                <a:gd name="T29" fmla="*/ T28 w 4332"/>
                <a:gd name="T30" fmla="+- 0 2926 564"/>
                <a:gd name="T31" fmla="*/ 2926 h 4084"/>
                <a:gd name="T32" fmla="+- 0 7770 3820"/>
                <a:gd name="T33" fmla="*/ T32 w 4332"/>
                <a:gd name="T34" fmla="+- 0 3257 564"/>
                <a:gd name="T35" fmla="*/ 3257 h 4084"/>
                <a:gd name="T36" fmla="+- 0 7605 3820"/>
                <a:gd name="T37" fmla="*/ T36 w 4332"/>
                <a:gd name="T38" fmla="+- 0 3566 564"/>
                <a:gd name="T39" fmla="*/ 3566 h 4084"/>
                <a:gd name="T40" fmla="+- 0 7377 3820"/>
                <a:gd name="T41" fmla="*/ T40 w 4332"/>
                <a:gd name="T42" fmla="+- 0 3844 564"/>
                <a:gd name="T43" fmla="*/ 3844 h 4084"/>
                <a:gd name="T44" fmla="+- 0 7091 3820"/>
                <a:gd name="T45" fmla="*/ T44 w 4332"/>
                <a:gd name="T46" fmla="+- 0 4080 564"/>
                <a:gd name="T47" fmla="*/ 4080 h 4084"/>
                <a:gd name="T48" fmla="+- 0 6758 3820"/>
                <a:gd name="T49" fmla="*/ T48 w 4332"/>
                <a:gd name="T50" fmla="+- 0 4260 564"/>
                <a:gd name="T51" fmla="*/ 4260 h 4084"/>
                <a:gd name="T52" fmla="+- 0 6406 3820"/>
                <a:gd name="T53" fmla="*/ T52 w 4332"/>
                <a:gd name="T54" fmla="+- 0 4371 564"/>
                <a:gd name="T55" fmla="*/ 4371 h 4084"/>
                <a:gd name="T56" fmla="+- 0 6045 3820"/>
                <a:gd name="T57" fmla="*/ T56 w 4332"/>
                <a:gd name="T58" fmla="+- 0 4414 564"/>
                <a:gd name="T59" fmla="*/ 4414 h 4084"/>
                <a:gd name="T60" fmla="+- 0 5685 3820"/>
                <a:gd name="T61" fmla="*/ T60 w 4332"/>
                <a:gd name="T62" fmla="+- 0 4392 564"/>
                <a:gd name="T63" fmla="*/ 4392 h 4084"/>
                <a:gd name="T64" fmla="+- 0 5337 3820"/>
                <a:gd name="T65" fmla="*/ T64 w 4332"/>
                <a:gd name="T66" fmla="+- 0 4307 564"/>
                <a:gd name="T67" fmla="*/ 4307 h 4084"/>
                <a:gd name="T68" fmla="+- 0 5010 3820"/>
                <a:gd name="T69" fmla="*/ T68 w 4332"/>
                <a:gd name="T70" fmla="+- 0 4159 564"/>
                <a:gd name="T71" fmla="*/ 4159 h 4084"/>
                <a:gd name="T72" fmla="+- 0 4713 3820"/>
                <a:gd name="T73" fmla="*/ T72 w 4332"/>
                <a:gd name="T74" fmla="+- 0 3953 564"/>
                <a:gd name="T75" fmla="*/ 3953 h 4084"/>
                <a:gd name="T76" fmla="+- 0 4458 3820"/>
                <a:gd name="T77" fmla="*/ T76 w 4332"/>
                <a:gd name="T78" fmla="+- 0 3689 564"/>
                <a:gd name="T79" fmla="*/ 3689 h 4084"/>
                <a:gd name="T80" fmla="+- 0 4257 3820"/>
                <a:gd name="T81" fmla="*/ T80 w 4332"/>
                <a:gd name="T82" fmla="+- 0 3376 564"/>
                <a:gd name="T83" fmla="*/ 3376 h 4084"/>
                <a:gd name="T84" fmla="+- 0 4127 3820"/>
                <a:gd name="T85" fmla="*/ T84 w 4332"/>
                <a:gd name="T86" fmla="+- 0 3041 564"/>
                <a:gd name="T87" fmla="*/ 3041 h 4084"/>
                <a:gd name="T88" fmla="+- 0 4067 3820"/>
                <a:gd name="T89" fmla="*/ T88 w 4332"/>
                <a:gd name="T90" fmla="+- 0 2695 564"/>
                <a:gd name="T91" fmla="*/ 2695 h 4084"/>
                <a:gd name="T92" fmla="+- 0 4077 3820"/>
                <a:gd name="T93" fmla="*/ T92 w 4332"/>
                <a:gd name="T94" fmla="+- 0 2349 564"/>
                <a:gd name="T95" fmla="*/ 2349 h 4084"/>
                <a:gd name="T96" fmla="+- 0 4153 3820"/>
                <a:gd name="T97" fmla="*/ T96 w 4332"/>
                <a:gd name="T98" fmla="+- 0 2012 564"/>
                <a:gd name="T99" fmla="*/ 2012 h 4084"/>
                <a:gd name="T100" fmla="+- 0 4294 3820"/>
                <a:gd name="T101" fmla="*/ T100 w 4332"/>
                <a:gd name="T102" fmla="+- 0 1693 564"/>
                <a:gd name="T103" fmla="*/ 1693 h 4084"/>
                <a:gd name="T104" fmla="+- 0 4497 3820"/>
                <a:gd name="T105" fmla="*/ T104 w 4332"/>
                <a:gd name="T106" fmla="+- 0 1402 564"/>
                <a:gd name="T107" fmla="*/ 1402 h 4084"/>
                <a:gd name="T108" fmla="+- 0 4760 3820"/>
                <a:gd name="T109" fmla="*/ T108 w 4332"/>
                <a:gd name="T110" fmla="+- 0 1148 564"/>
                <a:gd name="T111" fmla="*/ 1148 h 4084"/>
                <a:gd name="T112" fmla="+- 0 5050 3820"/>
                <a:gd name="T113" fmla="*/ T112 w 4332"/>
                <a:gd name="T114" fmla="+- 0 825 564"/>
                <a:gd name="T115" fmla="*/ 825 h 4084"/>
                <a:gd name="T116" fmla="+- 0 4635 3820"/>
                <a:gd name="T117" fmla="*/ T116 w 4332"/>
                <a:gd name="T118" fmla="+- 0 945 564"/>
                <a:gd name="T119" fmla="*/ 945 h 4084"/>
                <a:gd name="T120" fmla="+- 0 4346 3820"/>
                <a:gd name="T121" fmla="*/ T120 w 4332"/>
                <a:gd name="T122" fmla="+- 0 1212 564"/>
                <a:gd name="T123" fmla="*/ 1212 h 4084"/>
                <a:gd name="T124" fmla="+- 0 4114 3820"/>
                <a:gd name="T125" fmla="*/ T124 w 4332"/>
                <a:gd name="T126" fmla="+- 0 1525 564"/>
                <a:gd name="T127" fmla="*/ 1525 h 4084"/>
                <a:gd name="T128" fmla="+- 0 3945 3820"/>
                <a:gd name="T129" fmla="*/ T128 w 4332"/>
                <a:gd name="T130" fmla="+- 0 1876 564"/>
                <a:gd name="T131" fmla="*/ 1876 h 4084"/>
                <a:gd name="T132" fmla="+- 0 3848 3820"/>
                <a:gd name="T133" fmla="*/ T132 w 4332"/>
                <a:gd name="T134" fmla="+- 0 2242 564"/>
                <a:gd name="T135" fmla="*/ 2242 h 4084"/>
                <a:gd name="T136" fmla="+- 0 3820 3820"/>
                <a:gd name="T137" fmla="*/ T136 w 4332"/>
                <a:gd name="T138" fmla="+- 0 2601 564"/>
                <a:gd name="T139" fmla="*/ 2601 h 4084"/>
                <a:gd name="T140" fmla="+- 0 3857 3820"/>
                <a:gd name="T141" fmla="*/ T140 w 4332"/>
                <a:gd name="T142" fmla="+- 0 2952 564"/>
                <a:gd name="T143" fmla="*/ 2952 h 4084"/>
                <a:gd name="T144" fmla="+- 0 3954 3820"/>
                <a:gd name="T145" fmla="*/ T144 w 4332"/>
                <a:gd name="T146" fmla="+- 0 3288 564"/>
                <a:gd name="T147" fmla="*/ 3288 h 4084"/>
                <a:gd name="T148" fmla="+- 0 4107 3820"/>
                <a:gd name="T149" fmla="*/ T148 w 4332"/>
                <a:gd name="T150" fmla="+- 0 3602 564"/>
                <a:gd name="T151" fmla="*/ 3602 h 4084"/>
                <a:gd name="T152" fmla="+- 0 4312 3820"/>
                <a:gd name="T153" fmla="*/ T152 w 4332"/>
                <a:gd name="T154" fmla="+- 0 3888 564"/>
                <a:gd name="T155" fmla="*/ 3888 h 4084"/>
                <a:gd name="T156" fmla="+- 0 4565 3820"/>
                <a:gd name="T157" fmla="*/ T156 w 4332"/>
                <a:gd name="T158" fmla="+- 0 4138 564"/>
                <a:gd name="T159" fmla="*/ 4138 h 4084"/>
                <a:gd name="T160" fmla="+- 0 4862 3820"/>
                <a:gd name="T161" fmla="*/ T160 w 4332"/>
                <a:gd name="T162" fmla="+- 0 4346 564"/>
                <a:gd name="T163" fmla="*/ 4346 h 4084"/>
                <a:gd name="T164" fmla="+- 0 5199 3820"/>
                <a:gd name="T165" fmla="*/ T164 w 4332"/>
                <a:gd name="T166" fmla="+- 0 4505 564"/>
                <a:gd name="T167" fmla="*/ 4505 h 4084"/>
                <a:gd name="T168" fmla="+- 0 5569 3820"/>
                <a:gd name="T169" fmla="*/ T168 w 4332"/>
                <a:gd name="T170" fmla="+- 0 4609 564"/>
                <a:gd name="T171" fmla="*/ 4609 h 4084"/>
                <a:gd name="T172" fmla="+- 0 5944 3820"/>
                <a:gd name="T173" fmla="*/ T172 w 4332"/>
                <a:gd name="T174" fmla="+- 0 4648 564"/>
                <a:gd name="T175" fmla="*/ 4648 h 4084"/>
                <a:gd name="T176" fmla="+- 0 6313 3820"/>
                <a:gd name="T177" fmla="*/ T176 w 4332"/>
                <a:gd name="T178" fmla="+- 0 4624 564"/>
                <a:gd name="T179" fmla="*/ 4624 h 4084"/>
                <a:gd name="T180" fmla="+- 0 6666 3820"/>
                <a:gd name="T181" fmla="*/ T180 w 4332"/>
                <a:gd name="T182" fmla="+- 0 4543 564"/>
                <a:gd name="T183" fmla="*/ 4543 h 4084"/>
                <a:gd name="T184" fmla="+- 0 6999 3820"/>
                <a:gd name="T185" fmla="*/ T184 w 4332"/>
                <a:gd name="T186" fmla="+- 0 4406 564"/>
                <a:gd name="T187" fmla="*/ 4406 h 4084"/>
                <a:gd name="T188" fmla="+- 0 7303 3820"/>
                <a:gd name="T189" fmla="*/ T188 w 4332"/>
                <a:gd name="T190" fmla="+- 0 4219 564"/>
                <a:gd name="T191" fmla="*/ 4219 h 4084"/>
                <a:gd name="T192" fmla="+- 0 7571 3820"/>
                <a:gd name="T193" fmla="*/ T192 w 4332"/>
                <a:gd name="T194" fmla="+- 0 3985 564"/>
                <a:gd name="T195" fmla="*/ 3985 h 4084"/>
                <a:gd name="T196" fmla="+- 0 7797 3820"/>
                <a:gd name="T197" fmla="*/ T196 w 4332"/>
                <a:gd name="T198" fmla="+- 0 3708 564"/>
                <a:gd name="T199" fmla="*/ 3708 h 4084"/>
                <a:gd name="T200" fmla="+- 0 7974 3820"/>
                <a:gd name="T201" fmla="*/ T200 w 4332"/>
                <a:gd name="T202" fmla="+- 0 3393 564"/>
                <a:gd name="T203" fmla="*/ 3393 h 4084"/>
                <a:gd name="T204" fmla="+- 0 8094 3820"/>
                <a:gd name="T205" fmla="*/ T204 w 4332"/>
                <a:gd name="T206" fmla="+- 0 3042 564"/>
                <a:gd name="T207" fmla="*/ 3042 h 4084"/>
                <a:gd name="T208" fmla="+- 0 8148 3820"/>
                <a:gd name="T209" fmla="*/ T208 w 4332"/>
                <a:gd name="T210" fmla="+- 0 2681 564"/>
                <a:gd name="T211" fmla="*/ 2681 h 4084"/>
                <a:gd name="T212" fmla="+- 0 8137 3820"/>
                <a:gd name="T213" fmla="*/ T212 w 4332"/>
                <a:gd name="T214" fmla="+- 0 2326 564"/>
                <a:gd name="T215" fmla="*/ 2326 h 4084"/>
                <a:gd name="T216" fmla="+- 0 8064 3820"/>
                <a:gd name="T217" fmla="*/ T216 w 4332"/>
                <a:gd name="T218" fmla="+- 0 1983 564"/>
                <a:gd name="T219" fmla="*/ 1983 h 4084"/>
                <a:gd name="T220" fmla="+- 0 7933 3820"/>
                <a:gd name="T221" fmla="*/ T220 w 4332"/>
                <a:gd name="T222" fmla="+- 0 1660 564"/>
                <a:gd name="T223" fmla="*/ 1660 h 4084"/>
                <a:gd name="T224" fmla="+- 0 7748 3820"/>
                <a:gd name="T225" fmla="*/ T224 w 4332"/>
                <a:gd name="T226" fmla="+- 0 1362 564"/>
                <a:gd name="T227" fmla="*/ 1362 h 4084"/>
                <a:gd name="T228" fmla="+- 0 7514 3820"/>
                <a:gd name="T229" fmla="*/ T228 w 4332"/>
                <a:gd name="T230" fmla="+- 0 1097 564"/>
                <a:gd name="T231" fmla="*/ 1097 h 4084"/>
                <a:gd name="T232" fmla="+- 0 7234 3820"/>
                <a:gd name="T233" fmla="*/ T232 w 4332"/>
                <a:gd name="T234" fmla="+- 0 871 564"/>
                <a:gd name="T235" fmla="*/ 871 h 4084"/>
                <a:gd name="T236" fmla="+- 0 6913 3820"/>
                <a:gd name="T237" fmla="*/ T236 w 4332"/>
                <a:gd name="T238" fmla="+- 0 691 564"/>
                <a:gd name="T239" fmla="*/ 691 h 4084"/>
                <a:gd name="T240" fmla="+- 0 6554 3820"/>
                <a:gd name="T241" fmla="*/ T240 w 4332"/>
                <a:gd name="T242" fmla="+- 0 564 564"/>
                <a:gd name="T243" fmla="*/ 564 h 40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4332" h="4084">
                  <a:moveTo>
                    <a:pt x="2734" y="0"/>
                  </a:moveTo>
                  <a:lnTo>
                    <a:pt x="2670" y="225"/>
                  </a:lnTo>
                  <a:lnTo>
                    <a:pt x="2746" y="246"/>
                  </a:lnTo>
                  <a:lnTo>
                    <a:pt x="2821" y="271"/>
                  </a:lnTo>
                  <a:lnTo>
                    <a:pt x="2894" y="298"/>
                  </a:lnTo>
                  <a:lnTo>
                    <a:pt x="2966" y="328"/>
                  </a:lnTo>
                  <a:lnTo>
                    <a:pt x="3037" y="360"/>
                  </a:lnTo>
                  <a:lnTo>
                    <a:pt x="3105" y="395"/>
                  </a:lnTo>
                  <a:lnTo>
                    <a:pt x="3173" y="433"/>
                  </a:lnTo>
                  <a:lnTo>
                    <a:pt x="3238" y="474"/>
                  </a:lnTo>
                  <a:lnTo>
                    <a:pt x="3302" y="517"/>
                  </a:lnTo>
                  <a:lnTo>
                    <a:pt x="3364" y="562"/>
                  </a:lnTo>
                  <a:lnTo>
                    <a:pt x="3424" y="610"/>
                  </a:lnTo>
                  <a:lnTo>
                    <a:pt x="3482" y="660"/>
                  </a:lnTo>
                  <a:lnTo>
                    <a:pt x="3538" y="712"/>
                  </a:lnTo>
                  <a:lnTo>
                    <a:pt x="3591" y="767"/>
                  </a:lnTo>
                  <a:lnTo>
                    <a:pt x="3643" y="824"/>
                  </a:lnTo>
                  <a:lnTo>
                    <a:pt x="3692" y="883"/>
                  </a:lnTo>
                  <a:lnTo>
                    <a:pt x="3739" y="944"/>
                  </a:lnTo>
                  <a:lnTo>
                    <a:pt x="3783" y="1007"/>
                  </a:lnTo>
                  <a:lnTo>
                    <a:pt x="3823" y="1070"/>
                  </a:lnTo>
                  <a:lnTo>
                    <a:pt x="3861" y="1134"/>
                  </a:lnTo>
                  <a:lnTo>
                    <a:pt x="3896" y="1199"/>
                  </a:lnTo>
                  <a:lnTo>
                    <a:pt x="3927" y="1265"/>
                  </a:lnTo>
                  <a:lnTo>
                    <a:pt x="3956" y="1331"/>
                  </a:lnTo>
                  <a:lnTo>
                    <a:pt x="3982" y="1398"/>
                  </a:lnTo>
                  <a:lnTo>
                    <a:pt x="4005" y="1466"/>
                  </a:lnTo>
                  <a:lnTo>
                    <a:pt x="4026" y="1534"/>
                  </a:lnTo>
                  <a:lnTo>
                    <a:pt x="4043" y="1603"/>
                  </a:lnTo>
                  <a:lnTo>
                    <a:pt x="4058" y="1672"/>
                  </a:lnTo>
                  <a:lnTo>
                    <a:pt x="4069" y="1741"/>
                  </a:lnTo>
                  <a:lnTo>
                    <a:pt x="4079" y="1810"/>
                  </a:lnTo>
                  <a:lnTo>
                    <a:pt x="4085" y="1880"/>
                  </a:lnTo>
                  <a:lnTo>
                    <a:pt x="4088" y="1949"/>
                  </a:lnTo>
                  <a:lnTo>
                    <a:pt x="4089" y="2018"/>
                  </a:lnTo>
                  <a:lnTo>
                    <a:pt x="4087" y="2088"/>
                  </a:lnTo>
                  <a:lnTo>
                    <a:pt x="4083" y="2157"/>
                  </a:lnTo>
                  <a:lnTo>
                    <a:pt x="4075" y="2226"/>
                  </a:lnTo>
                  <a:lnTo>
                    <a:pt x="4065" y="2294"/>
                  </a:lnTo>
                  <a:lnTo>
                    <a:pt x="4053" y="2362"/>
                  </a:lnTo>
                  <a:lnTo>
                    <a:pt x="4037" y="2430"/>
                  </a:lnTo>
                  <a:lnTo>
                    <a:pt x="4020" y="2497"/>
                  </a:lnTo>
                  <a:lnTo>
                    <a:pt x="3999" y="2563"/>
                  </a:lnTo>
                  <a:lnTo>
                    <a:pt x="3976" y="2629"/>
                  </a:lnTo>
                  <a:lnTo>
                    <a:pt x="3950" y="2693"/>
                  </a:lnTo>
                  <a:lnTo>
                    <a:pt x="3922" y="2757"/>
                  </a:lnTo>
                  <a:lnTo>
                    <a:pt x="3892" y="2820"/>
                  </a:lnTo>
                  <a:lnTo>
                    <a:pt x="3858" y="2882"/>
                  </a:lnTo>
                  <a:lnTo>
                    <a:pt x="3823" y="2943"/>
                  </a:lnTo>
                  <a:lnTo>
                    <a:pt x="3785" y="3002"/>
                  </a:lnTo>
                  <a:lnTo>
                    <a:pt x="3744" y="3061"/>
                  </a:lnTo>
                  <a:lnTo>
                    <a:pt x="3701" y="3118"/>
                  </a:lnTo>
                  <a:lnTo>
                    <a:pt x="3656" y="3173"/>
                  </a:lnTo>
                  <a:lnTo>
                    <a:pt x="3608" y="3227"/>
                  </a:lnTo>
                  <a:lnTo>
                    <a:pt x="3557" y="3280"/>
                  </a:lnTo>
                  <a:lnTo>
                    <a:pt x="3505" y="3330"/>
                  </a:lnTo>
                  <a:lnTo>
                    <a:pt x="3450" y="3380"/>
                  </a:lnTo>
                  <a:lnTo>
                    <a:pt x="3393" y="3427"/>
                  </a:lnTo>
                  <a:lnTo>
                    <a:pt x="3333" y="3472"/>
                  </a:lnTo>
                  <a:lnTo>
                    <a:pt x="3271" y="3516"/>
                  </a:lnTo>
                  <a:lnTo>
                    <a:pt x="3207" y="3557"/>
                  </a:lnTo>
                  <a:lnTo>
                    <a:pt x="3141" y="3596"/>
                  </a:lnTo>
                  <a:lnTo>
                    <a:pt x="3074" y="3632"/>
                  </a:lnTo>
                  <a:lnTo>
                    <a:pt x="3006" y="3665"/>
                  </a:lnTo>
                  <a:lnTo>
                    <a:pt x="2938" y="3696"/>
                  </a:lnTo>
                  <a:lnTo>
                    <a:pt x="2869" y="3724"/>
                  </a:lnTo>
                  <a:lnTo>
                    <a:pt x="2799" y="3749"/>
                  </a:lnTo>
                  <a:lnTo>
                    <a:pt x="2728" y="3771"/>
                  </a:lnTo>
                  <a:lnTo>
                    <a:pt x="2657" y="3790"/>
                  </a:lnTo>
                  <a:lnTo>
                    <a:pt x="2586" y="3807"/>
                  </a:lnTo>
                  <a:lnTo>
                    <a:pt x="2514" y="3821"/>
                  </a:lnTo>
                  <a:lnTo>
                    <a:pt x="2442" y="3832"/>
                  </a:lnTo>
                  <a:lnTo>
                    <a:pt x="2370" y="3841"/>
                  </a:lnTo>
                  <a:lnTo>
                    <a:pt x="2297" y="3847"/>
                  </a:lnTo>
                  <a:lnTo>
                    <a:pt x="2225" y="3850"/>
                  </a:lnTo>
                  <a:lnTo>
                    <a:pt x="2153" y="3851"/>
                  </a:lnTo>
                  <a:lnTo>
                    <a:pt x="2080" y="3849"/>
                  </a:lnTo>
                  <a:lnTo>
                    <a:pt x="2008" y="3845"/>
                  </a:lnTo>
                  <a:lnTo>
                    <a:pt x="1937" y="3838"/>
                  </a:lnTo>
                  <a:lnTo>
                    <a:pt x="1865" y="3828"/>
                  </a:lnTo>
                  <a:lnTo>
                    <a:pt x="1794" y="3816"/>
                  </a:lnTo>
                  <a:lnTo>
                    <a:pt x="1724" y="3801"/>
                  </a:lnTo>
                  <a:lnTo>
                    <a:pt x="1654" y="3784"/>
                  </a:lnTo>
                  <a:lnTo>
                    <a:pt x="1585" y="3765"/>
                  </a:lnTo>
                  <a:lnTo>
                    <a:pt x="1517" y="3743"/>
                  </a:lnTo>
                  <a:lnTo>
                    <a:pt x="1449" y="3718"/>
                  </a:lnTo>
                  <a:lnTo>
                    <a:pt x="1383" y="3691"/>
                  </a:lnTo>
                  <a:lnTo>
                    <a:pt x="1317" y="3662"/>
                  </a:lnTo>
                  <a:lnTo>
                    <a:pt x="1253" y="3630"/>
                  </a:lnTo>
                  <a:lnTo>
                    <a:pt x="1190" y="3595"/>
                  </a:lnTo>
                  <a:lnTo>
                    <a:pt x="1127" y="3559"/>
                  </a:lnTo>
                  <a:lnTo>
                    <a:pt x="1067" y="3520"/>
                  </a:lnTo>
                  <a:lnTo>
                    <a:pt x="1007" y="3479"/>
                  </a:lnTo>
                  <a:lnTo>
                    <a:pt x="950" y="3435"/>
                  </a:lnTo>
                  <a:lnTo>
                    <a:pt x="893" y="3389"/>
                  </a:lnTo>
                  <a:lnTo>
                    <a:pt x="839" y="3341"/>
                  </a:lnTo>
                  <a:lnTo>
                    <a:pt x="786" y="3290"/>
                  </a:lnTo>
                  <a:lnTo>
                    <a:pt x="734" y="3238"/>
                  </a:lnTo>
                  <a:lnTo>
                    <a:pt x="685" y="3183"/>
                  </a:lnTo>
                  <a:lnTo>
                    <a:pt x="638" y="3125"/>
                  </a:lnTo>
                  <a:lnTo>
                    <a:pt x="593" y="3066"/>
                  </a:lnTo>
                  <a:lnTo>
                    <a:pt x="549" y="3004"/>
                  </a:lnTo>
                  <a:lnTo>
                    <a:pt x="509" y="2941"/>
                  </a:lnTo>
                  <a:lnTo>
                    <a:pt x="471" y="2877"/>
                  </a:lnTo>
                  <a:lnTo>
                    <a:pt x="437" y="2812"/>
                  </a:lnTo>
                  <a:lnTo>
                    <a:pt x="405" y="2746"/>
                  </a:lnTo>
                  <a:lnTo>
                    <a:pt x="376" y="2680"/>
                  </a:lnTo>
                  <a:lnTo>
                    <a:pt x="350" y="2613"/>
                  </a:lnTo>
                  <a:lnTo>
                    <a:pt x="327" y="2545"/>
                  </a:lnTo>
                  <a:lnTo>
                    <a:pt x="307" y="2477"/>
                  </a:lnTo>
                  <a:lnTo>
                    <a:pt x="289" y="2408"/>
                  </a:lnTo>
                  <a:lnTo>
                    <a:pt x="275" y="2339"/>
                  </a:lnTo>
                  <a:lnTo>
                    <a:pt x="263" y="2270"/>
                  </a:lnTo>
                  <a:lnTo>
                    <a:pt x="254" y="2201"/>
                  </a:lnTo>
                  <a:lnTo>
                    <a:pt x="247" y="2131"/>
                  </a:lnTo>
                  <a:lnTo>
                    <a:pt x="244" y="2062"/>
                  </a:lnTo>
                  <a:lnTo>
                    <a:pt x="243" y="1992"/>
                  </a:lnTo>
                  <a:lnTo>
                    <a:pt x="245" y="1923"/>
                  </a:lnTo>
                  <a:lnTo>
                    <a:pt x="250" y="1854"/>
                  </a:lnTo>
                  <a:lnTo>
                    <a:pt x="257" y="1785"/>
                  </a:lnTo>
                  <a:lnTo>
                    <a:pt x="267" y="1717"/>
                  </a:lnTo>
                  <a:lnTo>
                    <a:pt x="280" y="1649"/>
                  </a:lnTo>
                  <a:lnTo>
                    <a:pt x="295" y="1581"/>
                  </a:lnTo>
                  <a:lnTo>
                    <a:pt x="313" y="1514"/>
                  </a:lnTo>
                  <a:lnTo>
                    <a:pt x="333" y="1448"/>
                  </a:lnTo>
                  <a:lnTo>
                    <a:pt x="356" y="1382"/>
                  </a:lnTo>
                  <a:lnTo>
                    <a:pt x="382" y="1318"/>
                  </a:lnTo>
                  <a:lnTo>
                    <a:pt x="410" y="1254"/>
                  </a:lnTo>
                  <a:lnTo>
                    <a:pt x="441" y="1191"/>
                  </a:lnTo>
                  <a:lnTo>
                    <a:pt x="474" y="1129"/>
                  </a:lnTo>
                  <a:lnTo>
                    <a:pt x="509" y="1068"/>
                  </a:lnTo>
                  <a:lnTo>
                    <a:pt x="547" y="1009"/>
                  </a:lnTo>
                  <a:lnTo>
                    <a:pt x="588" y="950"/>
                  </a:lnTo>
                  <a:lnTo>
                    <a:pt x="631" y="893"/>
                  </a:lnTo>
                  <a:lnTo>
                    <a:pt x="677" y="838"/>
                  </a:lnTo>
                  <a:lnTo>
                    <a:pt x="724" y="784"/>
                  </a:lnTo>
                  <a:lnTo>
                    <a:pt x="775" y="731"/>
                  </a:lnTo>
                  <a:lnTo>
                    <a:pt x="827" y="681"/>
                  </a:lnTo>
                  <a:lnTo>
                    <a:pt x="882" y="632"/>
                  </a:lnTo>
                  <a:lnTo>
                    <a:pt x="940" y="584"/>
                  </a:lnTo>
                  <a:lnTo>
                    <a:pt x="999" y="539"/>
                  </a:lnTo>
                  <a:lnTo>
                    <a:pt x="1061" y="495"/>
                  </a:lnTo>
                  <a:lnTo>
                    <a:pt x="1125" y="454"/>
                  </a:lnTo>
                  <a:lnTo>
                    <a:pt x="1184" y="565"/>
                  </a:lnTo>
                  <a:lnTo>
                    <a:pt x="1230" y="261"/>
                  </a:lnTo>
                  <a:lnTo>
                    <a:pt x="954" y="135"/>
                  </a:lnTo>
                  <a:lnTo>
                    <a:pt x="1013" y="246"/>
                  </a:lnTo>
                  <a:lnTo>
                    <a:pt x="945" y="289"/>
                  </a:lnTo>
                  <a:lnTo>
                    <a:pt x="879" y="334"/>
                  </a:lnTo>
                  <a:lnTo>
                    <a:pt x="815" y="381"/>
                  </a:lnTo>
                  <a:lnTo>
                    <a:pt x="753" y="430"/>
                  </a:lnTo>
                  <a:lnTo>
                    <a:pt x="693" y="482"/>
                  </a:lnTo>
                  <a:lnTo>
                    <a:pt x="635" y="536"/>
                  </a:lnTo>
                  <a:lnTo>
                    <a:pt x="580" y="591"/>
                  </a:lnTo>
                  <a:lnTo>
                    <a:pt x="526" y="648"/>
                  </a:lnTo>
                  <a:lnTo>
                    <a:pt x="475" y="708"/>
                  </a:lnTo>
                  <a:lnTo>
                    <a:pt x="426" y="769"/>
                  </a:lnTo>
                  <a:lnTo>
                    <a:pt x="380" y="831"/>
                  </a:lnTo>
                  <a:lnTo>
                    <a:pt x="336" y="895"/>
                  </a:lnTo>
                  <a:lnTo>
                    <a:pt x="294" y="961"/>
                  </a:lnTo>
                  <a:lnTo>
                    <a:pt x="255" y="1029"/>
                  </a:lnTo>
                  <a:lnTo>
                    <a:pt x="218" y="1097"/>
                  </a:lnTo>
                  <a:lnTo>
                    <a:pt x="185" y="1168"/>
                  </a:lnTo>
                  <a:lnTo>
                    <a:pt x="153" y="1239"/>
                  </a:lnTo>
                  <a:lnTo>
                    <a:pt x="125" y="1312"/>
                  </a:lnTo>
                  <a:lnTo>
                    <a:pt x="99" y="1386"/>
                  </a:lnTo>
                  <a:lnTo>
                    <a:pt x="76" y="1461"/>
                  </a:lnTo>
                  <a:lnTo>
                    <a:pt x="57" y="1533"/>
                  </a:lnTo>
                  <a:lnTo>
                    <a:pt x="41" y="1605"/>
                  </a:lnTo>
                  <a:lnTo>
                    <a:pt x="28" y="1678"/>
                  </a:lnTo>
                  <a:lnTo>
                    <a:pt x="17" y="1750"/>
                  </a:lnTo>
                  <a:lnTo>
                    <a:pt x="9" y="1822"/>
                  </a:lnTo>
                  <a:lnTo>
                    <a:pt x="3" y="1894"/>
                  </a:lnTo>
                  <a:lnTo>
                    <a:pt x="1" y="1966"/>
                  </a:lnTo>
                  <a:lnTo>
                    <a:pt x="0" y="2037"/>
                  </a:lnTo>
                  <a:lnTo>
                    <a:pt x="3" y="2108"/>
                  </a:lnTo>
                  <a:lnTo>
                    <a:pt x="8" y="2179"/>
                  </a:lnTo>
                  <a:lnTo>
                    <a:pt x="15" y="2249"/>
                  </a:lnTo>
                  <a:lnTo>
                    <a:pt x="25" y="2319"/>
                  </a:lnTo>
                  <a:lnTo>
                    <a:pt x="37" y="2388"/>
                  </a:lnTo>
                  <a:lnTo>
                    <a:pt x="52" y="2457"/>
                  </a:lnTo>
                  <a:lnTo>
                    <a:pt x="69" y="2525"/>
                  </a:lnTo>
                  <a:lnTo>
                    <a:pt x="88" y="2592"/>
                  </a:lnTo>
                  <a:lnTo>
                    <a:pt x="110" y="2658"/>
                  </a:lnTo>
                  <a:lnTo>
                    <a:pt x="134" y="2724"/>
                  </a:lnTo>
                  <a:lnTo>
                    <a:pt x="160" y="2789"/>
                  </a:lnTo>
                  <a:lnTo>
                    <a:pt x="189" y="2853"/>
                  </a:lnTo>
                  <a:lnTo>
                    <a:pt x="219" y="2915"/>
                  </a:lnTo>
                  <a:lnTo>
                    <a:pt x="252" y="2977"/>
                  </a:lnTo>
                  <a:lnTo>
                    <a:pt x="287" y="3038"/>
                  </a:lnTo>
                  <a:lnTo>
                    <a:pt x="324" y="3098"/>
                  </a:lnTo>
                  <a:lnTo>
                    <a:pt x="363" y="3156"/>
                  </a:lnTo>
                  <a:lnTo>
                    <a:pt x="404" y="3213"/>
                  </a:lnTo>
                  <a:lnTo>
                    <a:pt x="447" y="3269"/>
                  </a:lnTo>
                  <a:lnTo>
                    <a:pt x="492" y="3324"/>
                  </a:lnTo>
                  <a:lnTo>
                    <a:pt x="539" y="3377"/>
                  </a:lnTo>
                  <a:lnTo>
                    <a:pt x="588" y="3428"/>
                  </a:lnTo>
                  <a:lnTo>
                    <a:pt x="638" y="3478"/>
                  </a:lnTo>
                  <a:lnTo>
                    <a:pt x="691" y="3527"/>
                  </a:lnTo>
                  <a:lnTo>
                    <a:pt x="745" y="3574"/>
                  </a:lnTo>
                  <a:lnTo>
                    <a:pt x="801" y="3619"/>
                  </a:lnTo>
                  <a:lnTo>
                    <a:pt x="859" y="3663"/>
                  </a:lnTo>
                  <a:lnTo>
                    <a:pt x="918" y="3704"/>
                  </a:lnTo>
                  <a:lnTo>
                    <a:pt x="979" y="3744"/>
                  </a:lnTo>
                  <a:lnTo>
                    <a:pt x="1042" y="3782"/>
                  </a:lnTo>
                  <a:lnTo>
                    <a:pt x="1106" y="3818"/>
                  </a:lnTo>
                  <a:lnTo>
                    <a:pt x="1172" y="3852"/>
                  </a:lnTo>
                  <a:lnTo>
                    <a:pt x="1240" y="3884"/>
                  </a:lnTo>
                  <a:lnTo>
                    <a:pt x="1308" y="3914"/>
                  </a:lnTo>
                  <a:lnTo>
                    <a:pt x="1379" y="3941"/>
                  </a:lnTo>
                  <a:lnTo>
                    <a:pt x="1451" y="3967"/>
                  </a:lnTo>
                  <a:lnTo>
                    <a:pt x="1524" y="3990"/>
                  </a:lnTo>
                  <a:lnTo>
                    <a:pt x="1598" y="4011"/>
                  </a:lnTo>
                  <a:lnTo>
                    <a:pt x="1674" y="4029"/>
                  </a:lnTo>
                  <a:lnTo>
                    <a:pt x="1749" y="4045"/>
                  </a:lnTo>
                  <a:lnTo>
                    <a:pt x="1824" y="4058"/>
                  </a:lnTo>
                  <a:lnTo>
                    <a:pt x="1900" y="4068"/>
                  </a:lnTo>
                  <a:lnTo>
                    <a:pt x="1975" y="4076"/>
                  </a:lnTo>
                  <a:lnTo>
                    <a:pt x="2050" y="4081"/>
                  </a:lnTo>
                  <a:lnTo>
                    <a:pt x="2124" y="4084"/>
                  </a:lnTo>
                  <a:lnTo>
                    <a:pt x="2199" y="4084"/>
                  </a:lnTo>
                  <a:lnTo>
                    <a:pt x="2273" y="4082"/>
                  </a:lnTo>
                  <a:lnTo>
                    <a:pt x="2347" y="4077"/>
                  </a:lnTo>
                  <a:lnTo>
                    <a:pt x="2420" y="4070"/>
                  </a:lnTo>
                  <a:lnTo>
                    <a:pt x="2493" y="4060"/>
                  </a:lnTo>
                  <a:lnTo>
                    <a:pt x="2565" y="4049"/>
                  </a:lnTo>
                  <a:lnTo>
                    <a:pt x="2636" y="4034"/>
                  </a:lnTo>
                  <a:lnTo>
                    <a:pt x="2707" y="4018"/>
                  </a:lnTo>
                  <a:lnTo>
                    <a:pt x="2777" y="3999"/>
                  </a:lnTo>
                  <a:lnTo>
                    <a:pt x="2846" y="3979"/>
                  </a:lnTo>
                  <a:lnTo>
                    <a:pt x="2915" y="3955"/>
                  </a:lnTo>
                  <a:lnTo>
                    <a:pt x="2982" y="3930"/>
                  </a:lnTo>
                  <a:lnTo>
                    <a:pt x="3049" y="3903"/>
                  </a:lnTo>
                  <a:lnTo>
                    <a:pt x="3114" y="3874"/>
                  </a:lnTo>
                  <a:lnTo>
                    <a:pt x="3179" y="3842"/>
                  </a:lnTo>
                  <a:lnTo>
                    <a:pt x="3242" y="3809"/>
                  </a:lnTo>
                  <a:lnTo>
                    <a:pt x="3304" y="3773"/>
                  </a:lnTo>
                  <a:lnTo>
                    <a:pt x="3365" y="3736"/>
                  </a:lnTo>
                  <a:lnTo>
                    <a:pt x="3424" y="3696"/>
                  </a:lnTo>
                  <a:lnTo>
                    <a:pt x="3483" y="3655"/>
                  </a:lnTo>
                  <a:lnTo>
                    <a:pt x="3539" y="3612"/>
                  </a:lnTo>
                  <a:lnTo>
                    <a:pt x="3595" y="3567"/>
                  </a:lnTo>
                  <a:lnTo>
                    <a:pt x="3648" y="3520"/>
                  </a:lnTo>
                  <a:lnTo>
                    <a:pt x="3701" y="3472"/>
                  </a:lnTo>
                  <a:lnTo>
                    <a:pt x="3751" y="3421"/>
                  </a:lnTo>
                  <a:lnTo>
                    <a:pt x="3800" y="3369"/>
                  </a:lnTo>
                  <a:lnTo>
                    <a:pt x="3847" y="3315"/>
                  </a:lnTo>
                  <a:lnTo>
                    <a:pt x="3892" y="3260"/>
                  </a:lnTo>
                  <a:lnTo>
                    <a:pt x="3936" y="3203"/>
                  </a:lnTo>
                  <a:lnTo>
                    <a:pt x="3977" y="3144"/>
                  </a:lnTo>
                  <a:lnTo>
                    <a:pt x="4017" y="3084"/>
                  </a:lnTo>
                  <a:lnTo>
                    <a:pt x="4054" y="3023"/>
                  </a:lnTo>
                  <a:lnTo>
                    <a:pt x="4090" y="2959"/>
                  </a:lnTo>
                  <a:lnTo>
                    <a:pt x="4123" y="2895"/>
                  </a:lnTo>
                  <a:lnTo>
                    <a:pt x="4154" y="2829"/>
                  </a:lnTo>
                  <a:lnTo>
                    <a:pt x="4183" y="2761"/>
                  </a:lnTo>
                  <a:lnTo>
                    <a:pt x="4209" y="2692"/>
                  </a:lnTo>
                  <a:lnTo>
                    <a:pt x="4233" y="2622"/>
                  </a:lnTo>
                  <a:lnTo>
                    <a:pt x="4255" y="2550"/>
                  </a:lnTo>
                  <a:lnTo>
                    <a:pt x="4274" y="2478"/>
                  </a:lnTo>
                  <a:lnTo>
                    <a:pt x="4290" y="2406"/>
                  </a:lnTo>
                  <a:lnTo>
                    <a:pt x="4304" y="2334"/>
                  </a:lnTo>
                  <a:lnTo>
                    <a:pt x="4315" y="2261"/>
                  </a:lnTo>
                  <a:lnTo>
                    <a:pt x="4323" y="2189"/>
                  </a:lnTo>
                  <a:lnTo>
                    <a:pt x="4328" y="2117"/>
                  </a:lnTo>
                  <a:lnTo>
                    <a:pt x="4331" y="2046"/>
                  </a:lnTo>
                  <a:lnTo>
                    <a:pt x="4331" y="1974"/>
                  </a:lnTo>
                  <a:lnTo>
                    <a:pt x="4329" y="1903"/>
                  </a:lnTo>
                  <a:lnTo>
                    <a:pt x="4324" y="1832"/>
                  </a:lnTo>
                  <a:lnTo>
                    <a:pt x="4317" y="1762"/>
                  </a:lnTo>
                  <a:lnTo>
                    <a:pt x="4307" y="1692"/>
                  </a:lnTo>
                  <a:lnTo>
                    <a:pt x="4295" y="1623"/>
                  </a:lnTo>
                  <a:lnTo>
                    <a:pt x="4280" y="1554"/>
                  </a:lnTo>
                  <a:lnTo>
                    <a:pt x="4263" y="1487"/>
                  </a:lnTo>
                  <a:lnTo>
                    <a:pt x="4244" y="1419"/>
                  </a:lnTo>
                  <a:lnTo>
                    <a:pt x="4222" y="1353"/>
                  </a:lnTo>
                  <a:lnTo>
                    <a:pt x="4198" y="1287"/>
                  </a:lnTo>
                  <a:lnTo>
                    <a:pt x="4172" y="1222"/>
                  </a:lnTo>
                  <a:lnTo>
                    <a:pt x="4143" y="1159"/>
                  </a:lnTo>
                  <a:lnTo>
                    <a:pt x="4113" y="1096"/>
                  </a:lnTo>
                  <a:lnTo>
                    <a:pt x="4080" y="1034"/>
                  </a:lnTo>
                  <a:lnTo>
                    <a:pt x="4045" y="973"/>
                  </a:lnTo>
                  <a:lnTo>
                    <a:pt x="4008" y="913"/>
                  </a:lnTo>
                  <a:lnTo>
                    <a:pt x="3969" y="855"/>
                  </a:lnTo>
                  <a:lnTo>
                    <a:pt x="3928" y="798"/>
                  </a:lnTo>
                  <a:lnTo>
                    <a:pt x="3885" y="742"/>
                  </a:lnTo>
                  <a:lnTo>
                    <a:pt x="3840" y="688"/>
                  </a:lnTo>
                  <a:lnTo>
                    <a:pt x="3793" y="634"/>
                  </a:lnTo>
                  <a:lnTo>
                    <a:pt x="3744" y="583"/>
                  </a:lnTo>
                  <a:lnTo>
                    <a:pt x="3694" y="533"/>
                  </a:lnTo>
                  <a:lnTo>
                    <a:pt x="3641" y="484"/>
                  </a:lnTo>
                  <a:lnTo>
                    <a:pt x="3587" y="437"/>
                  </a:lnTo>
                  <a:lnTo>
                    <a:pt x="3531" y="392"/>
                  </a:lnTo>
                  <a:lnTo>
                    <a:pt x="3473" y="349"/>
                  </a:lnTo>
                  <a:lnTo>
                    <a:pt x="3414" y="307"/>
                  </a:lnTo>
                  <a:lnTo>
                    <a:pt x="3353" y="267"/>
                  </a:lnTo>
                  <a:lnTo>
                    <a:pt x="3290" y="229"/>
                  </a:lnTo>
                  <a:lnTo>
                    <a:pt x="3226" y="193"/>
                  </a:lnTo>
                  <a:lnTo>
                    <a:pt x="3160" y="159"/>
                  </a:lnTo>
                  <a:lnTo>
                    <a:pt x="3093" y="127"/>
                  </a:lnTo>
                  <a:lnTo>
                    <a:pt x="3024" y="97"/>
                  </a:lnTo>
                  <a:lnTo>
                    <a:pt x="2953" y="70"/>
                  </a:lnTo>
                  <a:lnTo>
                    <a:pt x="2882" y="44"/>
                  </a:lnTo>
                  <a:lnTo>
                    <a:pt x="2808" y="21"/>
                  </a:lnTo>
                  <a:lnTo>
                    <a:pt x="2734" y="0"/>
                  </a:lnTo>
                  <a:close/>
                </a:path>
              </a:pathLst>
            </a:custGeom>
            <a:solidFill>
              <a:srgbClr val="C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PK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9F92185-1EC5-417D-10BD-64D78A4BB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" y="294"/>
              <a:ext cx="1848" cy="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2298B1CE-EA8D-59DB-7942-12BFEE36A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" y="1169"/>
              <a:ext cx="1835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478BC37D-5DB2-F54C-0B2C-D50CB6294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" y="2956"/>
              <a:ext cx="1835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90E0DBA5-B705-F734-11F8-EBE346C66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" y="3592"/>
              <a:ext cx="1848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3BEFD6AA-5422-E3F5-FD58-CB8F93F5A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" y="2956"/>
              <a:ext cx="1862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3A30FC9D-113F-D3B2-3BEC-740EB57CB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" y="1169"/>
              <a:ext cx="184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D194110B-9D84-F5EA-EACD-3D6657002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" y="1384"/>
              <a:ext cx="2420" cy="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5F694A86-CB74-D966-CA6B-35395F9D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426"/>
              <a:ext cx="2291" cy="2199"/>
            </a:xfrm>
            <a:custGeom>
              <a:avLst/>
              <a:gdLst>
                <a:gd name="T0" fmla="+- 0 5902 4836"/>
                <a:gd name="T1" fmla="*/ T0 w 2291"/>
                <a:gd name="T2" fmla="+- 0 1429 1427"/>
                <a:gd name="T3" fmla="*/ 1429 h 2199"/>
                <a:gd name="T4" fmla="+- 0 5750 4836"/>
                <a:gd name="T5" fmla="*/ T4 w 2291"/>
                <a:gd name="T6" fmla="+- 0 1449 1427"/>
                <a:gd name="T7" fmla="*/ 1449 h 2199"/>
                <a:gd name="T8" fmla="+- 0 5604 4836"/>
                <a:gd name="T9" fmla="*/ T8 w 2291"/>
                <a:gd name="T10" fmla="+- 0 1487 1427"/>
                <a:gd name="T11" fmla="*/ 1487 h 2199"/>
                <a:gd name="T12" fmla="+- 0 5467 4836"/>
                <a:gd name="T13" fmla="*/ T12 w 2291"/>
                <a:gd name="T14" fmla="+- 0 1543 1427"/>
                <a:gd name="T15" fmla="*/ 1543 h 2199"/>
                <a:gd name="T16" fmla="+- 0 5340 4836"/>
                <a:gd name="T17" fmla="*/ T16 w 2291"/>
                <a:gd name="T18" fmla="+- 0 1614 1427"/>
                <a:gd name="T19" fmla="*/ 1614 h 2199"/>
                <a:gd name="T20" fmla="+- 0 5224 4836"/>
                <a:gd name="T21" fmla="*/ T20 w 2291"/>
                <a:gd name="T22" fmla="+- 0 1701 1427"/>
                <a:gd name="T23" fmla="*/ 1701 h 2199"/>
                <a:gd name="T24" fmla="+- 0 5121 4836"/>
                <a:gd name="T25" fmla="*/ T24 w 2291"/>
                <a:gd name="T26" fmla="+- 0 1800 1427"/>
                <a:gd name="T27" fmla="*/ 1800 h 2199"/>
                <a:gd name="T28" fmla="+- 0 5031 4836"/>
                <a:gd name="T29" fmla="*/ T28 w 2291"/>
                <a:gd name="T30" fmla="+- 0 1911 1427"/>
                <a:gd name="T31" fmla="*/ 1911 h 2199"/>
                <a:gd name="T32" fmla="+- 0 4957 4836"/>
                <a:gd name="T33" fmla="*/ T32 w 2291"/>
                <a:gd name="T34" fmla="+- 0 2033 1427"/>
                <a:gd name="T35" fmla="*/ 2033 h 2199"/>
                <a:gd name="T36" fmla="+- 0 4899 4836"/>
                <a:gd name="T37" fmla="*/ T36 w 2291"/>
                <a:gd name="T38" fmla="+- 0 2165 1427"/>
                <a:gd name="T39" fmla="*/ 2165 h 2199"/>
                <a:gd name="T40" fmla="+- 0 4859 4836"/>
                <a:gd name="T41" fmla="*/ T40 w 2291"/>
                <a:gd name="T42" fmla="+- 0 2304 1427"/>
                <a:gd name="T43" fmla="*/ 2304 h 2199"/>
                <a:gd name="T44" fmla="+- 0 4838 4836"/>
                <a:gd name="T45" fmla="*/ T44 w 2291"/>
                <a:gd name="T46" fmla="+- 0 2450 1427"/>
                <a:gd name="T47" fmla="*/ 2450 h 2199"/>
                <a:gd name="T48" fmla="+- 0 4838 4836"/>
                <a:gd name="T49" fmla="*/ T48 w 2291"/>
                <a:gd name="T50" fmla="+- 0 2601 1427"/>
                <a:gd name="T51" fmla="*/ 2601 h 2199"/>
                <a:gd name="T52" fmla="+- 0 4859 4836"/>
                <a:gd name="T53" fmla="*/ T52 w 2291"/>
                <a:gd name="T54" fmla="+- 0 2747 1427"/>
                <a:gd name="T55" fmla="*/ 2747 h 2199"/>
                <a:gd name="T56" fmla="+- 0 4899 4836"/>
                <a:gd name="T57" fmla="*/ T56 w 2291"/>
                <a:gd name="T58" fmla="+- 0 2887 1427"/>
                <a:gd name="T59" fmla="*/ 2887 h 2199"/>
                <a:gd name="T60" fmla="+- 0 4957 4836"/>
                <a:gd name="T61" fmla="*/ T60 w 2291"/>
                <a:gd name="T62" fmla="+- 0 3018 1427"/>
                <a:gd name="T63" fmla="*/ 3018 h 2199"/>
                <a:gd name="T64" fmla="+- 0 5031 4836"/>
                <a:gd name="T65" fmla="*/ T64 w 2291"/>
                <a:gd name="T66" fmla="+- 0 3140 1427"/>
                <a:gd name="T67" fmla="*/ 3140 h 2199"/>
                <a:gd name="T68" fmla="+- 0 5121 4836"/>
                <a:gd name="T69" fmla="*/ T68 w 2291"/>
                <a:gd name="T70" fmla="+- 0 3252 1427"/>
                <a:gd name="T71" fmla="*/ 3252 h 2199"/>
                <a:gd name="T72" fmla="+- 0 5224 4836"/>
                <a:gd name="T73" fmla="*/ T72 w 2291"/>
                <a:gd name="T74" fmla="+- 0 3351 1427"/>
                <a:gd name="T75" fmla="*/ 3351 h 2199"/>
                <a:gd name="T76" fmla="+- 0 5340 4836"/>
                <a:gd name="T77" fmla="*/ T76 w 2291"/>
                <a:gd name="T78" fmla="+- 0 3437 1427"/>
                <a:gd name="T79" fmla="*/ 3437 h 2199"/>
                <a:gd name="T80" fmla="+- 0 5467 4836"/>
                <a:gd name="T81" fmla="*/ T80 w 2291"/>
                <a:gd name="T82" fmla="+- 0 3509 1427"/>
                <a:gd name="T83" fmla="*/ 3509 h 2199"/>
                <a:gd name="T84" fmla="+- 0 5604 4836"/>
                <a:gd name="T85" fmla="*/ T84 w 2291"/>
                <a:gd name="T86" fmla="+- 0 3564 1427"/>
                <a:gd name="T87" fmla="*/ 3564 h 2199"/>
                <a:gd name="T88" fmla="+- 0 5750 4836"/>
                <a:gd name="T89" fmla="*/ T88 w 2291"/>
                <a:gd name="T90" fmla="+- 0 3603 1427"/>
                <a:gd name="T91" fmla="*/ 3603 h 2199"/>
                <a:gd name="T92" fmla="+- 0 5902 4836"/>
                <a:gd name="T93" fmla="*/ T92 w 2291"/>
                <a:gd name="T94" fmla="+- 0 3623 1427"/>
                <a:gd name="T95" fmla="*/ 3623 h 2199"/>
                <a:gd name="T96" fmla="+- 0 6059 4836"/>
                <a:gd name="T97" fmla="*/ T96 w 2291"/>
                <a:gd name="T98" fmla="+- 0 3623 1427"/>
                <a:gd name="T99" fmla="*/ 3623 h 2199"/>
                <a:gd name="T100" fmla="+- 0 6212 4836"/>
                <a:gd name="T101" fmla="*/ T100 w 2291"/>
                <a:gd name="T102" fmla="+- 0 3603 1427"/>
                <a:gd name="T103" fmla="*/ 3603 h 2199"/>
                <a:gd name="T104" fmla="+- 0 6357 4836"/>
                <a:gd name="T105" fmla="*/ T104 w 2291"/>
                <a:gd name="T106" fmla="+- 0 3564 1427"/>
                <a:gd name="T107" fmla="*/ 3564 h 2199"/>
                <a:gd name="T108" fmla="+- 0 6494 4836"/>
                <a:gd name="T109" fmla="*/ T108 w 2291"/>
                <a:gd name="T110" fmla="+- 0 3509 1427"/>
                <a:gd name="T111" fmla="*/ 3509 h 2199"/>
                <a:gd name="T112" fmla="+- 0 6621 4836"/>
                <a:gd name="T113" fmla="*/ T112 w 2291"/>
                <a:gd name="T114" fmla="+- 0 3437 1427"/>
                <a:gd name="T115" fmla="*/ 3437 h 2199"/>
                <a:gd name="T116" fmla="+- 0 6738 4836"/>
                <a:gd name="T117" fmla="*/ T116 w 2291"/>
                <a:gd name="T118" fmla="+- 0 3351 1427"/>
                <a:gd name="T119" fmla="*/ 3351 h 2199"/>
                <a:gd name="T120" fmla="+- 0 6841 4836"/>
                <a:gd name="T121" fmla="*/ T120 w 2291"/>
                <a:gd name="T122" fmla="+- 0 3252 1427"/>
                <a:gd name="T123" fmla="*/ 3252 h 2199"/>
                <a:gd name="T124" fmla="+- 0 6931 4836"/>
                <a:gd name="T125" fmla="*/ T124 w 2291"/>
                <a:gd name="T126" fmla="+- 0 3140 1427"/>
                <a:gd name="T127" fmla="*/ 3140 h 2199"/>
                <a:gd name="T128" fmla="+- 0 7005 4836"/>
                <a:gd name="T129" fmla="*/ T128 w 2291"/>
                <a:gd name="T130" fmla="+- 0 3018 1427"/>
                <a:gd name="T131" fmla="*/ 3018 h 2199"/>
                <a:gd name="T132" fmla="+- 0 7063 4836"/>
                <a:gd name="T133" fmla="*/ T132 w 2291"/>
                <a:gd name="T134" fmla="+- 0 2887 1427"/>
                <a:gd name="T135" fmla="*/ 2887 h 2199"/>
                <a:gd name="T136" fmla="+- 0 7103 4836"/>
                <a:gd name="T137" fmla="*/ T136 w 2291"/>
                <a:gd name="T138" fmla="+- 0 2747 1427"/>
                <a:gd name="T139" fmla="*/ 2747 h 2199"/>
                <a:gd name="T140" fmla="+- 0 7124 4836"/>
                <a:gd name="T141" fmla="*/ T140 w 2291"/>
                <a:gd name="T142" fmla="+- 0 2601 1427"/>
                <a:gd name="T143" fmla="*/ 2601 h 2199"/>
                <a:gd name="T144" fmla="+- 0 7124 4836"/>
                <a:gd name="T145" fmla="*/ T144 w 2291"/>
                <a:gd name="T146" fmla="+- 0 2450 1427"/>
                <a:gd name="T147" fmla="*/ 2450 h 2199"/>
                <a:gd name="T148" fmla="+- 0 7103 4836"/>
                <a:gd name="T149" fmla="*/ T148 w 2291"/>
                <a:gd name="T150" fmla="+- 0 2304 1427"/>
                <a:gd name="T151" fmla="*/ 2304 h 2199"/>
                <a:gd name="T152" fmla="+- 0 7063 4836"/>
                <a:gd name="T153" fmla="*/ T152 w 2291"/>
                <a:gd name="T154" fmla="+- 0 2165 1427"/>
                <a:gd name="T155" fmla="*/ 2165 h 2199"/>
                <a:gd name="T156" fmla="+- 0 7005 4836"/>
                <a:gd name="T157" fmla="*/ T156 w 2291"/>
                <a:gd name="T158" fmla="+- 0 2033 1427"/>
                <a:gd name="T159" fmla="*/ 2033 h 2199"/>
                <a:gd name="T160" fmla="+- 0 6931 4836"/>
                <a:gd name="T161" fmla="*/ T160 w 2291"/>
                <a:gd name="T162" fmla="+- 0 1911 1427"/>
                <a:gd name="T163" fmla="*/ 1911 h 2199"/>
                <a:gd name="T164" fmla="+- 0 6841 4836"/>
                <a:gd name="T165" fmla="*/ T164 w 2291"/>
                <a:gd name="T166" fmla="+- 0 1800 1427"/>
                <a:gd name="T167" fmla="*/ 1800 h 2199"/>
                <a:gd name="T168" fmla="+- 0 6738 4836"/>
                <a:gd name="T169" fmla="*/ T168 w 2291"/>
                <a:gd name="T170" fmla="+- 0 1701 1427"/>
                <a:gd name="T171" fmla="*/ 1701 h 2199"/>
                <a:gd name="T172" fmla="+- 0 6621 4836"/>
                <a:gd name="T173" fmla="*/ T172 w 2291"/>
                <a:gd name="T174" fmla="+- 0 1614 1427"/>
                <a:gd name="T175" fmla="*/ 1614 h 2199"/>
                <a:gd name="T176" fmla="+- 0 6494 4836"/>
                <a:gd name="T177" fmla="*/ T176 w 2291"/>
                <a:gd name="T178" fmla="+- 0 1543 1427"/>
                <a:gd name="T179" fmla="*/ 1543 h 2199"/>
                <a:gd name="T180" fmla="+- 0 6357 4836"/>
                <a:gd name="T181" fmla="*/ T180 w 2291"/>
                <a:gd name="T182" fmla="+- 0 1487 1427"/>
                <a:gd name="T183" fmla="*/ 1487 h 2199"/>
                <a:gd name="T184" fmla="+- 0 6212 4836"/>
                <a:gd name="T185" fmla="*/ T184 w 2291"/>
                <a:gd name="T186" fmla="+- 0 1449 1427"/>
                <a:gd name="T187" fmla="*/ 1449 h 2199"/>
                <a:gd name="T188" fmla="+- 0 6059 4836"/>
                <a:gd name="T189" fmla="*/ T188 w 2291"/>
                <a:gd name="T190" fmla="+- 0 1429 1427"/>
                <a:gd name="T191" fmla="*/ 1429 h 21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2291" h="2199">
                  <a:moveTo>
                    <a:pt x="1145" y="0"/>
                  </a:moveTo>
                  <a:lnTo>
                    <a:pt x="1066" y="2"/>
                  </a:lnTo>
                  <a:lnTo>
                    <a:pt x="989" y="10"/>
                  </a:lnTo>
                  <a:lnTo>
                    <a:pt x="914" y="22"/>
                  </a:lnTo>
                  <a:lnTo>
                    <a:pt x="840" y="39"/>
                  </a:lnTo>
                  <a:lnTo>
                    <a:pt x="768" y="60"/>
                  </a:lnTo>
                  <a:lnTo>
                    <a:pt x="699" y="86"/>
                  </a:lnTo>
                  <a:lnTo>
                    <a:pt x="631" y="116"/>
                  </a:lnTo>
                  <a:lnTo>
                    <a:pt x="567" y="150"/>
                  </a:lnTo>
                  <a:lnTo>
                    <a:pt x="504" y="187"/>
                  </a:lnTo>
                  <a:lnTo>
                    <a:pt x="445" y="229"/>
                  </a:lnTo>
                  <a:lnTo>
                    <a:pt x="388" y="274"/>
                  </a:lnTo>
                  <a:lnTo>
                    <a:pt x="335" y="322"/>
                  </a:lnTo>
                  <a:lnTo>
                    <a:pt x="285" y="373"/>
                  </a:lnTo>
                  <a:lnTo>
                    <a:pt x="238" y="427"/>
                  </a:lnTo>
                  <a:lnTo>
                    <a:pt x="195" y="484"/>
                  </a:lnTo>
                  <a:lnTo>
                    <a:pt x="156" y="544"/>
                  </a:lnTo>
                  <a:lnTo>
                    <a:pt x="121" y="606"/>
                  </a:lnTo>
                  <a:lnTo>
                    <a:pt x="89" y="671"/>
                  </a:lnTo>
                  <a:lnTo>
                    <a:pt x="63" y="738"/>
                  </a:lnTo>
                  <a:lnTo>
                    <a:pt x="40" y="807"/>
                  </a:lnTo>
                  <a:lnTo>
                    <a:pt x="23" y="877"/>
                  </a:lnTo>
                  <a:lnTo>
                    <a:pt x="10" y="950"/>
                  </a:lnTo>
                  <a:lnTo>
                    <a:pt x="2" y="1023"/>
                  </a:lnTo>
                  <a:lnTo>
                    <a:pt x="0" y="1099"/>
                  </a:lnTo>
                  <a:lnTo>
                    <a:pt x="2" y="1174"/>
                  </a:lnTo>
                  <a:lnTo>
                    <a:pt x="10" y="1248"/>
                  </a:lnTo>
                  <a:lnTo>
                    <a:pt x="23" y="1320"/>
                  </a:lnTo>
                  <a:lnTo>
                    <a:pt x="40" y="1391"/>
                  </a:lnTo>
                  <a:lnTo>
                    <a:pt x="63" y="1460"/>
                  </a:lnTo>
                  <a:lnTo>
                    <a:pt x="89" y="1527"/>
                  </a:lnTo>
                  <a:lnTo>
                    <a:pt x="121" y="1591"/>
                  </a:lnTo>
                  <a:lnTo>
                    <a:pt x="156" y="1654"/>
                  </a:lnTo>
                  <a:lnTo>
                    <a:pt x="195" y="1713"/>
                  </a:lnTo>
                  <a:lnTo>
                    <a:pt x="238" y="1771"/>
                  </a:lnTo>
                  <a:lnTo>
                    <a:pt x="285" y="1825"/>
                  </a:lnTo>
                  <a:lnTo>
                    <a:pt x="335" y="1876"/>
                  </a:lnTo>
                  <a:lnTo>
                    <a:pt x="388" y="1924"/>
                  </a:lnTo>
                  <a:lnTo>
                    <a:pt x="445" y="1969"/>
                  </a:lnTo>
                  <a:lnTo>
                    <a:pt x="504" y="2010"/>
                  </a:lnTo>
                  <a:lnTo>
                    <a:pt x="567" y="2048"/>
                  </a:lnTo>
                  <a:lnTo>
                    <a:pt x="631" y="2082"/>
                  </a:lnTo>
                  <a:lnTo>
                    <a:pt x="699" y="2112"/>
                  </a:lnTo>
                  <a:lnTo>
                    <a:pt x="768" y="2137"/>
                  </a:lnTo>
                  <a:lnTo>
                    <a:pt x="840" y="2159"/>
                  </a:lnTo>
                  <a:lnTo>
                    <a:pt x="914" y="2176"/>
                  </a:lnTo>
                  <a:lnTo>
                    <a:pt x="989" y="2188"/>
                  </a:lnTo>
                  <a:lnTo>
                    <a:pt x="1066" y="2196"/>
                  </a:lnTo>
                  <a:lnTo>
                    <a:pt x="1145" y="2198"/>
                  </a:lnTo>
                  <a:lnTo>
                    <a:pt x="1223" y="2196"/>
                  </a:lnTo>
                  <a:lnTo>
                    <a:pt x="1300" y="2188"/>
                  </a:lnTo>
                  <a:lnTo>
                    <a:pt x="1376" y="2176"/>
                  </a:lnTo>
                  <a:lnTo>
                    <a:pt x="1449" y="2159"/>
                  </a:lnTo>
                  <a:lnTo>
                    <a:pt x="1521" y="2137"/>
                  </a:lnTo>
                  <a:lnTo>
                    <a:pt x="1591" y="2112"/>
                  </a:lnTo>
                  <a:lnTo>
                    <a:pt x="1658" y="2082"/>
                  </a:lnTo>
                  <a:lnTo>
                    <a:pt x="1723" y="2048"/>
                  </a:lnTo>
                  <a:lnTo>
                    <a:pt x="1785" y="2010"/>
                  </a:lnTo>
                  <a:lnTo>
                    <a:pt x="1845" y="1969"/>
                  </a:lnTo>
                  <a:lnTo>
                    <a:pt x="1902" y="1924"/>
                  </a:lnTo>
                  <a:lnTo>
                    <a:pt x="1955" y="1876"/>
                  </a:lnTo>
                  <a:lnTo>
                    <a:pt x="2005" y="1825"/>
                  </a:lnTo>
                  <a:lnTo>
                    <a:pt x="2052" y="1771"/>
                  </a:lnTo>
                  <a:lnTo>
                    <a:pt x="2095" y="1713"/>
                  </a:lnTo>
                  <a:lnTo>
                    <a:pt x="2134" y="1654"/>
                  </a:lnTo>
                  <a:lnTo>
                    <a:pt x="2169" y="1591"/>
                  </a:lnTo>
                  <a:lnTo>
                    <a:pt x="2201" y="1527"/>
                  </a:lnTo>
                  <a:lnTo>
                    <a:pt x="2227" y="1460"/>
                  </a:lnTo>
                  <a:lnTo>
                    <a:pt x="2250" y="1391"/>
                  </a:lnTo>
                  <a:lnTo>
                    <a:pt x="2267" y="1320"/>
                  </a:lnTo>
                  <a:lnTo>
                    <a:pt x="2280" y="1248"/>
                  </a:lnTo>
                  <a:lnTo>
                    <a:pt x="2288" y="1174"/>
                  </a:lnTo>
                  <a:lnTo>
                    <a:pt x="2291" y="1099"/>
                  </a:lnTo>
                  <a:lnTo>
                    <a:pt x="2288" y="1023"/>
                  </a:lnTo>
                  <a:lnTo>
                    <a:pt x="2280" y="950"/>
                  </a:lnTo>
                  <a:lnTo>
                    <a:pt x="2267" y="877"/>
                  </a:lnTo>
                  <a:lnTo>
                    <a:pt x="2250" y="807"/>
                  </a:lnTo>
                  <a:lnTo>
                    <a:pt x="2227" y="738"/>
                  </a:lnTo>
                  <a:lnTo>
                    <a:pt x="2201" y="671"/>
                  </a:lnTo>
                  <a:lnTo>
                    <a:pt x="2169" y="606"/>
                  </a:lnTo>
                  <a:lnTo>
                    <a:pt x="2134" y="544"/>
                  </a:lnTo>
                  <a:lnTo>
                    <a:pt x="2095" y="484"/>
                  </a:lnTo>
                  <a:lnTo>
                    <a:pt x="2052" y="427"/>
                  </a:lnTo>
                  <a:lnTo>
                    <a:pt x="2005" y="373"/>
                  </a:lnTo>
                  <a:lnTo>
                    <a:pt x="1955" y="322"/>
                  </a:lnTo>
                  <a:lnTo>
                    <a:pt x="1902" y="274"/>
                  </a:lnTo>
                  <a:lnTo>
                    <a:pt x="1845" y="229"/>
                  </a:lnTo>
                  <a:lnTo>
                    <a:pt x="1785" y="187"/>
                  </a:lnTo>
                  <a:lnTo>
                    <a:pt x="1723" y="150"/>
                  </a:lnTo>
                  <a:lnTo>
                    <a:pt x="1658" y="116"/>
                  </a:lnTo>
                  <a:lnTo>
                    <a:pt x="1591" y="86"/>
                  </a:lnTo>
                  <a:lnTo>
                    <a:pt x="1521" y="60"/>
                  </a:lnTo>
                  <a:lnTo>
                    <a:pt x="1449" y="39"/>
                  </a:lnTo>
                  <a:lnTo>
                    <a:pt x="1376" y="22"/>
                  </a:lnTo>
                  <a:lnTo>
                    <a:pt x="1300" y="10"/>
                  </a:lnTo>
                  <a:lnTo>
                    <a:pt x="1223" y="2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PK"/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8C26D9AB-A93F-DDA5-1A4B-A0C3EA362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" y="1785"/>
              <a:ext cx="1628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AF3BEDC8-90C4-921C-46EC-5C3FA7DE7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" y="2495"/>
              <a:ext cx="59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F928317F-9857-9D00-0D46-3F3AF892B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" y="1364"/>
              <a:ext cx="2408" cy="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>
              <a:extLst>
                <a:ext uri="{FF2B5EF4-FFF2-40B4-BE49-F238E27FC236}">
                  <a16:creationId xmlns:a16="http://schemas.microsoft.com/office/drawing/2014/main" id="{5A5E8691-0DF8-11B3-8B52-4A8E77411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" y="3270"/>
              <a:ext cx="1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B629E0BB-D278-1F63-0673-4EB50FAC5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" y="3219"/>
              <a:ext cx="13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>
              <a:extLst>
                <a:ext uri="{FF2B5EF4-FFF2-40B4-BE49-F238E27FC236}">
                  <a16:creationId xmlns:a16="http://schemas.microsoft.com/office/drawing/2014/main" id="{74C50E6F-6127-7A74-18C3-5B039BA30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" y="3135"/>
              <a:ext cx="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9C84CB3C-BD28-A4A3-21C2-C15FA30A7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" y="3079"/>
              <a:ext cx="11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>
              <a:extLst>
                <a:ext uri="{FF2B5EF4-FFF2-40B4-BE49-F238E27FC236}">
                  <a16:creationId xmlns:a16="http://schemas.microsoft.com/office/drawing/2014/main" id="{99A7DD95-B004-6D33-963E-1843836682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" y="3047"/>
              <a:ext cx="14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DBFAAF3A-902D-D1E2-F1DA-AA5E4C6A2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2951"/>
              <a:ext cx="14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1">
              <a:extLst>
                <a:ext uri="{FF2B5EF4-FFF2-40B4-BE49-F238E27FC236}">
                  <a16:creationId xmlns:a16="http://schemas.microsoft.com/office/drawing/2014/main" id="{40F90BA6-CCD4-B461-4674-0DEFF3DC4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" y="2848"/>
              <a:ext cx="14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F3FE019C-D628-0392-0E46-6F0609C28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" y="2742"/>
              <a:ext cx="13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3">
              <a:extLst>
                <a:ext uri="{FF2B5EF4-FFF2-40B4-BE49-F238E27FC236}">
                  <a16:creationId xmlns:a16="http://schemas.microsoft.com/office/drawing/2014/main" id="{0F1F9BEF-0ECB-4595-4CF6-7CB7C7C4AC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" y="2529"/>
              <a:ext cx="1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0ED84BD1-CC2D-FB38-1DFA-9CC99FC81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" y="2348"/>
              <a:ext cx="16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5">
              <a:extLst>
                <a:ext uri="{FF2B5EF4-FFF2-40B4-BE49-F238E27FC236}">
                  <a16:creationId xmlns:a16="http://schemas.microsoft.com/office/drawing/2014/main" id="{D97C042C-4E6E-9781-CA24-B34AEF350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" y="2254"/>
              <a:ext cx="12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5A94BFAE-F537-BD62-38ED-5215523DF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" y="2150"/>
              <a:ext cx="133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7">
              <a:extLst>
                <a:ext uri="{FF2B5EF4-FFF2-40B4-BE49-F238E27FC236}">
                  <a16:creationId xmlns:a16="http://schemas.microsoft.com/office/drawing/2014/main" id="{8E493358-C0BD-099A-7CF5-B60E8243E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" y="2032"/>
              <a:ext cx="15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8">
              <a:extLst>
                <a:ext uri="{FF2B5EF4-FFF2-40B4-BE49-F238E27FC236}">
                  <a16:creationId xmlns:a16="http://schemas.microsoft.com/office/drawing/2014/main" id="{F21F7FBD-F541-94EA-B31D-63B1C195F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" y="1982"/>
              <a:ext cx="139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29">
              <a:extLst>
                <a:ext uri="{FF2B5EF4-FFF2-40B4-BE49-F238E27FC236}">
                  <a16:creationId xmlns:a16="http://schemas.microsoft.com/office/drawing/2014/main" id="{FE60F3F1-E4F5-E29B-7B98-FAFA953A0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" y="1898"/>
              <a:ext cx="12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3A93E229-4405-FD2D-FBA7-9E15DDC7A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" y="1833"/>
              <a:ext cx="1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31">
              <a:extLst>
                <a:ext uri="{FF2B5EF4-FFF2-40B4-BE49-F238E27FC236}">
                  <a16:creationId xmlns:a16="http://schemas.microsoft.com/office/drawing/2014/main" id="{2F1A8A00-013E-71B8-DA26-0A9F6E8D0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" y="1759"/>
              <a:ext cx="12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>
              <a:extLst>
                <a:ext uri="{FF2B5EF4-FFF2-40B4-BE49-F238E27FC236}">
                  <a16:creationId xmlns:a16="http://schemas.microsoft.com/office/drawing/2014/main" id="{C3A258FB-255C-D794-A1FE-B4A0D7C5C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734"/>
              <a:ext cx="12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33">
              <a:extLst>
                <a:ext uri="{FF2B5EF4-FFF2-40B4-BE49-F238E27FC236}">
                  <a16:creationId xmlns:a16="http://schemas.microsoft.com/office/drawing/2014/main" id="{E525EA8D-8F25-BA19-0116-72CC68968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" y="1675"/>
              <a:ext cx="143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34">
              <a:extLst>
                <a:ext uri="{FF2B5EF4-FFF2-40B4-BE49-F238E27FC236}">
                  <a16:creationId xmlns:a16="http://schemas.microsoft.com/office/drawing/2014/main" id="{72730CBC-1318-3BBA-4E86-6FC0F7D963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" y="1639"/>
              <a:ext cx="1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35">
              <a:extLst>
                <a:ext uri="{FF2B5EF4-FFF2-40B4-BE49-F238E27FC236}">
                  <a16:creationId xmlns:a16="http://schemas.microsoft.com/office/drawing/2014/main" id="{7FA524D9-B13C-2677-C8BC-96C4407C1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" y="1570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36">
              <a:extLst>
                <a:ext uri="{FF2B5EF4-FFF2-40B4-BE49-F238E27FC236}">
                  <a16:creationId xmlns:a16="http://schemas.microsoft.com/office/drawing/2014/main" id="{698ED9E7-E754-E179-C472-3D5BD287D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" y="1565"/>
              <a:ext cx="13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37">
              <a:extLst>
                <a:ext uri="{FF2B5EF4-FFF2-40B4-BE49-F238E27FC236}">
                  <a16:creationId xmlns:a16="http://schemas.microsoft.com/office/drawing/2014/main" id="{35A18DEE-A1ED-49F1-3461-130A47E22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" y="1607"/>
              <a:ext cx="11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38">
              <a:extLst>
                <a:ext uri="{FF2B5EF4-FFF2-40B4-BE49-F238E27FC236}">
                  <a16:creationId xmlns:a16="http://schemas.microsoft.com/office/drawing/2014/main" id="{D41EC988-B239-9979-3A22-D07E08803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" y="1619"/>
              <a:ext cx="11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39">
              <a:extLst>
                <a:ext uri="{FF2B5EF4-FFF2-40B4-BE49-F238E27FC236}">
                  <a16:creationId xmlns:a16="http://schemas.microsoft.com/office/drawing/2014/main" id="{70CCB836-D7F5-96F5-E266-33C3F806E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" y="1658"/>
              <a:ext cx="12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40">
              <a:extLst>
                <a:ext uri="{FF2B5EF4-FFF2-40B4-BE49-F238E27FC236}">
                  <a16:creationId xmlns:a16="http://schemas.microsoft.com/office/drawing/2014/main" id="{564210FB-21BC-CA3A-815F-CDCF22E4F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650"/>
              <a:ext cx="10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Picture 41">
              <a:extLst>
                <a:ext uri="{FF2B5EF4-FFF2-40B4-BE49-F238E27FC236}">
                  <a16:creationId xmlns:a16="http://schemas.microsoft.com/office/drawing/2014/main" id="{FB320EF8-6ECF-6518-DA94-BF15C5B5E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" y="1733"/>
              <a:ext cx="12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" name="Picture 42">
              <a:extLst>
                <a:ext uri="{FF2B5EF4-FFF2-40B4-BE49-F238E27FC236}">
                  <a16:creationId xmlns:a16="http://schemas.microsoft.com/office/drawing/2014/main" id="{14BDD84D-F538-CEF8-71E0-A4D7DC0A9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" y="1791"/>
              <a:ext cx="17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43">
              <a:extLst>
                <a:ext uri="{FF2B5EF4-FFF2-40B4-BE49-F238E27FC236}">
                  <a16:creationId xmlns:a16="http://schemas.microsoft.com/office/drawing/2014/main" id="{704F51D2-0E06-F471-19A0-F8F4BA637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" y="1876"/>
              <a:ext cx="191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44">
              <a:extLst>
                <a:ext uri="{FF2B5EF4-FFF2-40B4-BE49-F238E27FC236}">
                  <a16:creationId xmlns:a16="http://schemas.microsoft.com/office/drawing/2014/main" id="{7D5DABC7-E3B2-F5B7-71AF-2F0791E1B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" y="2040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" name="Picture 45">
              <a:extLst>
                <a:ext uri="{FF2B5EF4-FFF2-40B4-BE49-F238E27FC236}">
                  <a16:creationId xmlns:a16="http://schemas.microsoft.com/office/drawing/2014/main" id="{A724594C-9460-A5C1-D219-DC3C606AE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" y="2139"/>
              <a:ext cx="145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46">
              <a:extLst>
                <a:ext uri="{FF2B5EF4-FFF2-40B4-BE49-F238E27FC236}">
                  <a16:creationId xmlns:a16="http://schemas.microsoft.com/office/drawing/2014/main" id="{F9EA11BF-9D45-BF5F-C86B-29BED4E19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7" y="2248"/>
              <a:ext cx="15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47">
              <a:extLst>
                <a:ext uri="{FF2B5EF4-FFF2-40B4-BE49-F238E27FC236}">
                  <a16:creationId xmlns:a16="http://schemas.microsoft.com/office/drawing/2014/main" id="{1A3A4F2D-F906-5BB7-DE91-EA965D79C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" y="2399"/>
              <a:ext cx="18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48">
              <a:extLst>
                <a:ext uri="{FF2B5EF4-FFF2-40B4-BE49-F238E27FC236}">
                  <a16:creationId xmlns:a16="http://schemas.microsoft.com/office/drawing/2014/main" id="{6B96E6BC-48FC-695E-9565-8AFFC31C3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" y="2526"/>
              <a:ext cx="169" cy="72"/>
            </a:xfrm>
            <a:custGeom>
              <a:avLst/>
              <a:gdLst>
                <a:gd name="T0" fmla="+- 0 7056 6887"/>
                <a:gd name="T1" fmla="*/ T0 w 169"/>
                <a:gd name="T2" fmla="+- 0 2583 2527"/>
                <a:gd name="T3" fmla="*/ 2583 h 72"/>
                <a:gd name="T4" fmla="+- 0 7055 6887"/>
                <a:gd name="T5" fmla="*/ T4 w 169"/>
                <a:gd name="T6" fmla="+- 0 2587 2527"/>
                <a:gd name="T7" fmla="*/ 2587 h 72"/>
                <a:gd name="T8" fmla="+- 0 7054 6887"/>
                <a:gd name="T9" fmla="*/ T8 w 169"/>
                <a:gd name="T10" fmla="+- 0 2592 2527"/>
                <a:gd name="T11" fmla="*/ 2592 h 72"/>
                <a:gd name="T12" fmla="+- 0 7053 6887"/>
                <a:gd name="T13" fmla="*/ T12 w 169"/>
                <a:gd name="T14" fmla="+- 0 2595 2527"/>
                <a:gd name="T15" fmla="*/ 2595 h 72"/>
                <a:gd name="T16" fmla="+- 0 7052 6887"/>
                <a:gd name="T17" fmla="*/ T16 w 169"/>
                <a:gd name="T18" fmla="+- 0 2596 2527"/>
                <a:gd name="T19" fmla="*/ 2596 h 72"/>
                <a:gd name="T20" fmla="+- 0 7050 6887"/>
                <a:gd name="T21" fmla="*/ T20 w 169"/>
                <a:gd name="T22" fmla="+- 0 2597 2527"/>
                <a:gd name="T23" fmla="*/ 2597 h 72"/>
                <a:gd name="T24" fmla="+- 0 7048 6887"/>
                <a:gd name="T25" fmla="*/ T24 w 169"/>
                <a:gd name="T26" fmla="+- 0 2597 2527"/>
                <a:gd name="T27" fmla="*/ 2597 h 72"/>
                <a:gd name="T28" fmla="+- 0 7046 6887"/>
                <a:gd name="T29" fmla="*/ T28 w 169"/>
                <a:gd name="T30" fmla="+- 0 2598 2527"/>
                <a:gd name="T31" fmla="*/ 2598 h 72"/>
                <a:gd name="T32" fmla="+- 0 7043 6887"/>
                <a:gd name="T33" fmla="*/ T32 w 169"/>
                <a:gd name="T34" fmla="+- 0 2598 2527"/>
                <a:gd name="T35" fmla="*/ 2598 h 72"/>
                <a:gd name="T36" fmla="+- 0 7041 6887"/>
                <a:gd name="T37" fmla="*/ T36 w 169"/>
                <a:gd name="T38" fmla="+- 0 2598 2527"/>
                <a:gd name="T39" fmla="*/ 2598 h 72"/>
                <a:gd name="T40" fmla="+- 0 7038 6887"/>
                <a:gd name="T41" fmla="*/ T40 w 169"/>
                <a:gd name="T42" fmla="+- 0 2597 2527"/>
                <a:gd name="T43" fmla="*/ 2597 h 72"/>
                <a:gd name="T44" fmla="+- 0 7036 6887"/>
                <a:gd name="T45" fmla="*/ T44 w 169"/>
                <a:gd name="T46" fmla="+- 0 2597 2527"/>
                <a:gd name="T47" fmla="*/ 2597 h 72"/>
                <a:gd name="T48" fmla="+- 0 7035 6887"/>
                <a:gd name="T49" fmla="*/ T48 w 169"/>
                <a:gd name="T50" fmla="+- 0 2596 2527"/>
                <a:gd name="T51" fmla="*/ 2596 h 72"/>
                <a:gd name="T52" fmla="+- 0 7035 6887"/>
                <a:gd name="T53" fmla="*/ T52 w 169"/>
                <a:gd name="T54" fmla="+- 0 2594 2527"/>
                <a:gd name="T55" fmla="*/ 2594 h 72"/>
                <a:gd name="T56" fmla="+- 0 7036 6887"/>
                <a:gd name="T57" fmla="*/ T56 w 169"/>
                <a:gd name="T58" fmla="+- 0 2592 2527"/>
                <a:gd name="T59" fmla="*/ 2592 h 72"/>
                <a:gd name="T60" fmla="+- 0 7037 6887"/>
                <a:gd name="T61" fmla="*/ T60 w 169"/>
                <a:gd name="T62" fmla="+- 0 2590 2527"/>
                <a:gd name="T63" fmla="*/ 2590 h 72"/>
                <a:gd name="T64" fmla="+- 0 7038 6887"/>
                <a:gd name="T65" fmla="*/ T64 w 169"/>
                <a:gd name="T66" fmla="+- 0 2587 2527"/>
                <a:gd name="T67" fmla="*/ 2587 h 72"/>
                <a:gd name="T68" fmla="+- 0 7039 6887"/>
                <a:gd name="T69" fmla="*/ T68 w 169"/>
                <a:gd name="T70" fmla="+- 0 2585 2527"/>
                <a:gd name="T71" fmla="*/ 2585 h 72"/>
                <a:gd name="T72" fmla="+- 0 7039 6887"/>
                <a:gd name="T73" fmla="*/ T72 w 169"/>
                <a:gd name="T74" fmla="+- 0 2581 2527"/>
                <a:gd name="T75" fmla="*/ 2581 h 72"/>
                <a:gd name="T76" fmla="+- 0 7039 6887"/>
                <a:gd name="T77" fmla="*/ T76 w 169"/>
                <a:gd name="T78" fmla="+- 0 2576 2527"/>
                <a:gd name="T79" fmla="*/ 2576 h 72"/>
                <a:gd name="T80" fmla="+- 0 7037 6887"/>
                <a:gd name="T81" fmla="*/ T80 w 169"/>
                <a:gd name="T82" fmla="+- 0 2571 2527"/>
                <a:gd name="T83" fmla="*/ 2571 h 72"/>
                <a:gd name="T84" fmla="+- 0 7033 6887"/>
                <a:gd name="T85" fmla="*/ T84 w 169"/>
                <a:gd name="T86" fmla="+- 0 2568 2527"/>
                <a:gd name="T87" fmla="*/ 2568 h 72"/>
                <a:gd name="T88" fmla="+- 0 7029 6887"/>
                <a:gd name="T89" fmla="*/ T88 w 169"/>
                <a:gd name="T90" fmla="+- 0 2566 2527"/>
                <a:gd name="T91" fmla="*/ 2566 h 72"/>
                <a:gd name="T92" fmla="+- 0 7023 6887"/>
                <a:gd name="T93" fmla="*/ T92 w 169"/>
                <a:gd name="T94" fmla="+- 0 2565 2527"/>
                <a:gd name="T95" fmla="*/ 2565 h 72"/>
                <a:gd name="T96" fmla="+- 0 7013 6887"/>
                <a:gd name="T97" fmla="*/ T96 w 169"/>
                <a:gd name="T98" fmla="+- 0 2564 2527"/>
                <a:gd name="T99" fmla="*/ 2564 h 72"/>
                <a:gd name="T100" fmla="+- 0 7001 6887"/>
                <a:gd name="T101" fmla="*/ T100 w 169"/>
                <a:gd name="T102" fmla="+- 0 2587 2527"/>
                <a:gd name="T103" fmla="*/ 2587 h 72"/>
                <a:gd name="T104" fmla="+- 0 7001 6887"/>
                <a:gd name="T105" fmla="*/ T104 w 169"/>
                <a:gd name="T106" fmla="+- 0 2589 2527"/>
                <a:gd name="T107" fmla="*/ 2589 h 72"/>
                <a:gd name="T108" fmla="+- 0 7000 6887"/>
                <a:gd name="T109" fmla="*/ T108 w 169"/>
                <a:gd name="T110" fmla="+- 0 2590 2527"/>
                <a:gd name="T111" fmla="*/ 2590 h 72"/>
                <a:gd name="T112" fmla="+- 0 6998 6887"/>
                <a:gd name="T113" fmla="*/ T112 w 169"/>
                <a:gd name="T114" fmla="+- 0 2590 2527"/>
                <a:gd name="T115" fmla="*/ 2590 h 72"/>
                <a:gd name="T116" fmla="+- 0 6996 6887"/>
                <a:gd name="T117" fmla="*/ T116 w 169"/>
                <a:gd name="T118" fmla="+- 0 2591 2527"/>
                <a:gd name="T119" fmla="*/ 2591 h 72"/>
                <a:gd name="T120" fmla="+- 0 6993 6887"/>
                <a:gd name="T121" fmla="*/ T120 w 169"/>
                <a:gd name="T122" fmla="+- 0 2591 2527"/>
                <a:gd name="T123" fmla="*/ 2591 h 72"/>
                <a:gd name="T124" fmla="+- 0 6987 6887"/>
                <a:gd name="T125" fmla="*/ T124 w 169"/>
                <a:gd name="T126" fmla="+- 0 2590 2527"/>
                <a:gd name="T127" fmla="*/ 2590 h 72"/>
                <a:gd name="T128" fmla="+- 0 6985 6887"/>
                <a:gd name="T129" fmla="*/ T128 w 169"/>
                <a:gd name="T130" fmla="+- 0 2589 2527"/>
                <a:gd name="T131" fmla="*/ 2589 h 72"/>
                <a:gd name="T132" fmla="+- 0 6985 6887"/>
                <a:gd name="T133" fmla="*/ T132 w 169"/>
                <a:gd name="T134" fmla="+- 0 2587 2527"/>
                <a:gd name="T135" fmla="*/ 2587 h 72"/>
                <a:gd name="T136" fmla="+- 0 6888 6887"/>
                <a:gd name="T137" fmla="*/ T136 w 169"/>
                <a:gd name="T138" fmla="+- 0 2562 2527"/>
                <a:gd name="T139" fmla="*/ 2562 h 72"/>
                <a:gd name="T140" fmla="+- 0 6888 6887"/>
                <a:gd name="T141" fmla="*/ T140 w 169"/>
                <a:gd name="T142" fmla="+- 0 2560 2527"/>
                <a:gd name="T143" fmla="*/ 2560 h 72"/>
                <a:gd name="T144" fmla="+- 0 6887 6887"/>
                <a:gd name="T145" fmla="*/ T144 w 169"/>
                <a:gd name="T146" fmla="+- 0 2558 2527"/>
                <a:gd name="T147" fmla="*/ 2558 h 72"/>
                <a:gd name="T148" fmla="+- 0 6888 6887"/>
                <a:gd name="T149" fmla="*/ T148 w 169"/>
                <a:gd name="T150" fmla="+- 0 2546 2527"/>
                <a:gd name="T151" fmla="*/ 2546 h 72"/>
                <a:gd name="T152" fmla="+- 0 6888 6887"/>
                <a:gd name="T153" fmla="*/ T152 w 169"/>
                <a:gd name="T154" fmla="+- 0 2544 2527"/>
                <a:gd name="T155" fmla="*/ 2544 h 72"/>
                <a:gd name="T156" fmla="+- 0 6890 6887"/>
                <a:gd name="T157" fmla="*/ T156 w 169"/>
                <a:gd name="T158" fmla="+- 0 2543 2527"/>
                <a:gd name="T159" fmla="*/ 2543 h 72"/>
                <a:gd name="T160" fmla="+- 0 6985 6887"/>
                <a:gd name="T161" fmla="*/ T160 w 169"/>
                <a:gd name="T162" fmla="+- 0 2545 2527"/>
                <a:gd name="T163" fmla="*/ 2545 h 72"/>
                <a:gd name="T164" fmla="+- 0 6986 6887"/>
                <a:gd name="T165" fmla="*/ T164 w 169"/>
                <a:gd name="T166" fmla="+- 0 2529 2527"/>
                <a:gd name="T167" fmla="*/ 2529 h 72"/>
                <a:gd name="T168" fmla="+- 0 6988 6887"/>
                <a:gd name="T169" fmla="*/ T168 w 169"/>
                <a:gd name="T170" fmla="+- 0 2528 2527"/>
                <a:gd name="T171" fmla="*/ 2528 h 72"/>
                <a:gd name="T172" fmla="+- 0 6992 6887"/>
                <a:gd name="T173" fmla="*/ T172 w 169"/>
                <a:gd name="T174" fmla="+- 0 2527 2527"/>
                <a:gd name="T175" fmla="*/ 2527 h 72"/>
                <a:gd name="T176" fmla="+- 0 6996 6887"/>
                <a:gd name="T177" fmla="*/ T176 w 169"/>
                <a:gd name="T178" fmla="+- 0 2527 2527"/>
                <a:gd name="T179" fmla="*/ 2527 h 72"/>
                <a:gd name="T180" fmla="+- 0 6998 6887"/>
                <a:gd name="T181" fmla="*/ T180 w 169"/>
                <a:gd name="T182" fmla="+- 0 2527 2527"/>
                <a:gd name="T183" fmla="*/ 2527 h 72"/>
                <a:gd name="T184" fmla="+- 0 7000 6887"/>
                <a:gd name="T185" fmla="*/ T184 w 169"/>
                <a:gd name="T186" fmla="+- 0 2528 2527"/>
                <a:gd name="T187" fmla="*/ 2528 h 72"/>
                <a:gd name="T188" fmla="+- 0 7002 6887"/>
                <a:gd name="T189" fmla="*/ T188 w 169"/>
                <a:gd name="T190" fmla="+- 0 2528 2527"/>
                <a:gd name="T191" fmla="*/ 2528 h 72"/>
                <a:gd name="T192" fmla="+- 0 7003 6887"/>
                <a:gd name="T193" fmla="*/ T192 w 169"/>
                <a:gd name="T194" fmla="+- 0 2530 2527"/>
                <a:gd name="T195" fmla="*/ 2530 h 72"/>
                <a:gd name="T196" fmla="+- 0 7002 6887"/>
                <a:gd name="T197" fmla="*/ T196 w 169"/>
                <a:gd name="T198" fmla="+- 0 2545 2527"/>
                <a:gd name="T199" fmla="*/ 2545 h 72"/>
                <a:gd name="T200" fmla="+- 0 7021 6887"/>
                <a:gd name="T201" fmla="*/ T200 w 169"/>
                <a:gd name="T202" fmla="+- 0 2546 2527"/>
                <a:gd name="T203" fmla="*/ 2546 h 72"/>
                <a:gd name="T204" fmla="+- 0 7056 6887"/>
                <a:gd name="T205" fmla="*/ T204 w 169"/>
                <a:gd name="T206" fmla="+- 0 2575 2527"/>
                <a:gd name="T207" fmla="*/ 2575 h 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69" h="72">
                  <a:moveTo>
                    <a:pt x="169" y="53"/>
                  </a:moveTo>
                  <a:lnTo>
                    <a:pt x="169" y="56"/>
                  </a:lnTo>
                  <a:lnTo>
                    <a:pt x="169" y="58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7" y="65"/>
                  </a:lnTo>
                  <a:lnTo>
                    <a:pt x="166" y="66"/>
                  </a:lnTo>
                  <a:lnTo>
                    <a:pt x="166" y="68"/>
                  </a:lnTo>
                  <a:lnTo>
                    <a:pt x="165" y="68"/>
                  </a:lnTo>
                  <a:lnTo>
                    <a:pt x="165" y="69"/>
                  </a:lnTo>
                  <a:lnTo>
                    <a:pt x="164" y="69"/>
                  </a:lnTo>
                  <a:lnTo>
                    <a:pt x="163" y="70"/>
                  </a:lnTo>
                  <a:lnTo>
                    <a:pt x="162" y="70"/>
                  </a:lnTo>
                  <a:lnTo>
                    <a:pt x="161" y="70"/>
                  </a:lnTo>
                  <a:lnTo>
                    <a:pt x="160" y="71"/>
                  </a:lnTo>
                  <a:lnTo>
                    <a:pt x="159" y="71"/>
                  </a:lnTo>
                  <a:lnTo>
                    <a:pt x="158" y="71"/>
                  </a:lnTo>
                  <a:lnTo>
                    <a:pt x="156" y="71"/>
                  </a:lnTo>
                  <a:lnTo>
                    <a:pt x="154" y="71"/>
                  </a:lnTo>
                  <a:lnTo>
                    <a:pt x="152" y="70"/>
                  </a:lnTo>
                  <a:lnTo>
                    <a:pt x="151" y="70"/>
                  </a:lnTo>
                  <a:lnTo>
                    <a:pt x="150" y="70"/>
                  </a:lnTo>
                  <a:lnTo>
                    <a:pt x="149" y="70"/>
                  </a:lnTo>
                  <a:lnTo>
                    <a:pt x="149" y="69"/>
                  </a:lnTo>
                  <a:lnTo>
                    <a:pt x="148" y="69"/>
                  </a:lnTo>
                  <a:lnTo>
                    <a:pt x="148" y="68"/>
                  </a:lnTo>
                  <a:lnTo>
                    <a:pt x="148" y="67"/>
                  </a:lnTo>
                  <a:lnTo>
                    <a:pt x="149" y="66"/>
                  </a:lnTo>
                  <a:lnTo>
                    <a:pt x="149" y="65"/>
                  </a:lnTo>
                  <a:lnTo>
                    <a:pt x="150" y="64"/>
                  </a:lnTo>
                  <a:lnTo>
                    <a:pt x="150" y="63"/>
                  </a:lnTo>
                  <a:lnTo>
                    <a:pt x="150" y="62"/>
                  </a:lnTo>
                  <a:lnTo>
                    <a:pt x="151" y="60"/>
                  </a:lnTo>
                  <a:lnTo>
                    <a:pt x="151" y="59"/>
                  </a:lnTo>
                  <a:lnTo>
                    <a:pt x="152" y="58"/>
                  </a:lnTo>
                  <a:lnTo>
                    <a:pt x="152" y="56"/>
                  </a:lnTo>
                  <a:lnTo>
                    <a:pt x="152" y="54"/>
                  </a:lnTo>
                  <a:lnTo>
                    <a:pt x="152" y="51"/>
                  </a:lnTo>
                  <a:lnTo>
                    <a:pt x="152" y="49"/>
                  </a:lnTo>
                  <a:lnTo>
                    <a:pt x="151" y="46"/>
                  </a:lnTo>
                  <a:lnTo>
                    <a:pt x="150" y="44"/>
                  </a:lnTo>
                  <a:lnTo>
                    <a:pt x="148" y="42"/>
                  </a:lnTo>
                  <a:lnTo>
                    <a:pt x="146" y="41"/>
                  </a:lnTo>
                  <a:lnTo>
                    <a:pt x="144" y="40"/>
                  </a:lnTo>
                  <a:lnTo>
                    <a:pt x="142" y="39"/>
                  </a:lnTo>
                  <a:lnTo>
                    <a:pt x="139" y="38"/>
                  </a:lnTo>
                  <a:lnTo>
                    <a:pt x="136" y="38"/>
                  </a:lnTo>
                  <a:lnTo>
                    <a:pt x="132" y="37"/>
                  </a:lnTo>
                  <a:lnTo>
                    <a:pt x="126" y="37"/>
                  </a:lnTo>
                  <a:lnTo>
                    <a:pt x="115" y="37"/>
                  </a:lnTo>
                  <a:lnTo>
                    <a:pt x="114" y="60"/>
                  </a:lnTo>
                  <a:lnTo>
                    <a:pt x="114" y="61"/>
                  </a:lnTo>
                  <a:lnTo>
                    <a:pt x="114" y="62"/>
                  </a:lnTo>
                  <a:lnTo>
                    <a:pt x="113" y="62"/>
                  </a:lnTo>
                  <a:lnTo>
                    <a:pt x="113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10" y="64"/>
                  </a:lnTo>
                  <a:lnTo>
                    <a:pt x="109" y="64"/>
                  </a:lnTo>
                  <a:lnTo>
                    <a:pt x="108" y="64"/>
                  </a:lnTo>
                  <a:lnTo>
                    <a:pt x="106" y="64"/>
                  </a:lnTo>
                  <a:lnTo>
                    <a:pt x="102" y="64"/>
                  </a:lnTo>
                  <a:lnTo>
                    <a:pt x="100" y="63"/>
                  </a:lnTo>
                  <a:lnTo>
                    <a:pt x="99" y="63"/>
                  </a:lnTo>
                  <a:lnTo>
                    <a:pt x="98" y="62"/>
                  </a:lnTo>
                  <a:lnTo>
                    <a:pt x="97" y="61"/>
                  </a:lnTo>
                  <a:lnTo>
                    <a:pt x="98" y="60"/>
                  </a:lnTo>
                  <a:lnTo>
                    <a:pt x="98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98" y="18"/>
                  </a:lnTo>
                  <a:lnTo>
                    <a:pt x="99" y="3"/>
                  </a:lnTo>
                  <a:lnTo>
                    <a:pt x="99" y="2"/>
                  </a:lnTo>
                  <a:lnTo>
                    <a:pt x="99" y="1"/>
                  </a:lnTo>
                  <a:lnTo>
                    <a:pt x="101" y="1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4" y="1"/>
                  </a:lnTo>
                  <a:lnTo>
                    <a:pt x="115" y="1"/>
                  </a:lnTo>
                  <a:lnTo>
                    <a:pt x="115" y="2"/>
                  </a:lnTo>
                  <a:lnTo>
                    <a:pt x="116" y="3"/>
                  </a:lnTo>
                  <a:lnTo>
                    <a:pt x="116" y="4"/>
                  </a:lnTo>
                  <a:lnTo>
                    <a:pt x="115" y="18"/>
                  </a:lnTo>
                  <a:lnTo>
                    <a:pt x="126" y="19"/>
                  </a:lnTo>
                  <a:lnTo>
                    <a:pt x="134" y="19"/>
                  </a:lnTo>
                  <a:lnTo>
                    <a:pt x="141" y="20"/>
                  </a:lnTo>
                  <a:lnTo>
                    <a:pt x="169" y="48"/>
                  </a:lnTo>
                  <a:lnTo>
                    <a:pt x="169" y="53"/>
                  </a:lnTo>
                  <a:close/>
                </a:path>
              </a:pathLst>
            </a:custGeom>
            <a:noFill/>
            <a:ln w="56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PK"/>
            </a:p>
          </p:txBody>
        </p:sp>
        <p:pic>
          <p:nvPicPr>
            <p:cNvPr id="1073" name="Picture 49">
              <a:extLst>
                <a:ext uri="{FF2B5EF4-FFF2-40B4-BE49-F238E27FC236}">
                  <a16:creationId xmlns:a16="http://schemas.microsoft.com/office/drawing/2014/main" id="{C6839429-2925-3D22-7F42-9E9947E934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" y="2659"/>
              <a:ext cx="178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50">
              <a:extLst>
                <a:ext uri="{FF2B5EF4-FFF2-40B4-BE49-F238E27FC236}">
                  <a16:creationId xmlns:a16="http://schemas.microsoft.com/office/drawing/2014/main" id="{E8D044D8-0711-7543-87C4-CD8EAB85D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" y="2758"/>
              <a:ext cx="1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" name="Picture 51">
              <a:extLst>
                <a:ext uri="{FF2B5EF4-FFF2-40B4-BE49-F238E27FC236}">
                  <a16:creationId xmlns:a16="http://schemas.microsoft.com/office/drawing/2014/main" id="{7AD1F305-88DB-726D-0ED9-8FAEFCA34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" y="2859"/>
              <a:ext cx="14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6" name="Picture 52">
              <a:extLst>
                <a:ext uri="{FF2B5EF4-FFF2-40B4-BE49-F238E27FC236}">
                  <a16:creationId xmlns:a16="http://schemas.microsoft.com/office/drawing/2014/main" id="{BDD0620C-04AE-5B8E-5104-C4F3B71EB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" y="2961"/>
              <a:ext cx="12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7" name="Picture 53">
              <a:extLst>
                <a:ext uri="{FF2B5EF4-FFF2-40B4-BE49-F238E27FC236}">
                  <a16:creationId xmlns:a16="http://schemas.microsoft.com/office/drawing/2014/main" id="{402610AE-42C7-FFCD-FA4E-8F23B6584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" y="3028"/>
              <a:ext cx="20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8" name="Picture 54">
              <a:extLst>
                <a:ext uri="{FF2B5EF4-FFF2-40B4-BE49-F238E27FC236}">
                  <a16:creationId xmlns:a16="http://schemas.microsoft.com/office/drawing/2014/main" id="{86FC85CD-9F74-CD59-9841-A88675FDD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" y="3127"/>
              <a:ext cx="13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9" name="Picture 55">
              <a:extLst>
                <a:ext uri="{FF2B5EF4-FFF2-40B4-BE49-F238E27FC236}">
                  <a16:creationId xmlns:a16="http://schemas.microsoft.com/office/drawing/2014/main" id="{632FA153-7927-B235-8FC8-D43E4DF14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" y="3186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0" name="Picture 56">
              <a:extLst>
                <a:ext uri="{FF2B5EF4-FFF2-40B4-BE49-F238E27FC236}">
                  <a16:creationId xmlns:a16="http://schemas.microsoft.com/office/drawing/2014/main" id="{AE38FA34-39D9-6806-1871-9B3D8C093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" y="3230"/>
              <a:ext cx="11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57">
              <a:extLst>
                <a:ext uri="{FF2B5EF4-FFF2-40B4-BE49-F238E27FC236}">
                  <a16:creationId xmlns:a16="http://schemas.microsoft.com/office/drawing/2014/main" id="{3721A5C6-CF08-086B-287A-0572CCFB9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" y="454"/>
              <a:ext cx="1387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28575" lvl="0" indent="0" algn="ctr" defTabSz="914400" rtl="0" eaLnBrk="0" fontAlgn="base" latinLnBrk="0" hangingPunct="0">
                <a:lnSpc>
                  <a:spcPct val="72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Identify Student </a:t>
              </a:r>
            </a:p>
            <a:p>
              <a:pPr marL="0" marR="28575" lvl="0" indent="0" algn="ctr" defTabSz="914400" rtl="0" eaLnBrk="0" fontAlgn="base" latinLnBrk="0" hangingPunct="0">
                <a:lnSpc>
                  <a:spcPct val="72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Learning Needs</a:t>
              </a:r>
              <a:r>
                <a:rPr lang="en-US" altLang="en-PK" sz="1400" b="1" dirty="0">
                  <a:latin typeface="Calibri" panose="020F0502020204030204" pitchFamily="34" charset="0"/>
                </a:rPr>
                <a:t> </a:t>
              </a:r>
            </a:p>
            <a:p>
              <a:pPr marL="0" marR="28575" lvl="0" indent="0" algn="ctr" defTabSz="914400" rtl="0" eaLnBrk="0" fontAlgn="base" latinLnBrk="0" hangingPunct="0">
                <a:lnSpc>
                  <a:spcPct val="72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(1</a:t>
              </a:r>
              <a:r>
                <a:rPr kumimoji="0" lang="en-US" altLang="en-PK" sz="1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kumimoji="0" lang="en-PK" altLang="en-P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58">
              <a:extLst>
                <a:ext uri="{FF2B5EF4-FFF2-40B4-BE49-F238E27FC236}">
                  <a16:creationId xmlns:a16="http://schemas.microsoft.com/office/drawing/2014/main" id="{DA11957E-5A6F-8D41-EFF3-E94195A78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4" y="1449"/>
              <a:ext cx="1238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28575" lvl="0" indent="0" algn="ct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CPD Evaluation</a:t>
              </a:r>
              <a:endParaRPr kumimoji="0" lang="en-US" altLang="en-PK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marL="0" marR="26988" lvl="0" indent="0" algn="ctr" defTabSz="914400" rtl="0" eaLnBrk="0" fontAlgn="base" latinLnBrk="0" hangingPunct="0">
                <a:lnSpc>
                  <a:spcPct val="87000"/>
                </a:lnSpc>
                <a:spcBef>
                  <a:spcPts val="313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(6)</a:t>
              </a:r>
              <a:endParaRPr kumimoji="0" lang="en-PK" altLang="en-PK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59">
              <a:extLst>
                <a:ext uri="{FF2B5EF4-FFF2-40B4-BE49-F238E27FC236}">
                  <a16:creationId xmlns:a16="http://schemas.microsoft.com/office/drawing/2014/main" id="{9CBCB1FF-3934-DA31-136D-69861E859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4" y="1347"/>
              <a:ext cx="1391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28575" lvl="0" indent="0" algn="ctr" defTabSz="914400" rtl="0" eaLnBrk="0" fontAlgn="base" latinLnBrk="0" hangingPunct="0">
                <a:lnSpc>
                  <a:spcPct val="72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Identify Teachers</a:t>
              </a:r>
              <a:endParaRPr kumimoji="0" lang="en-US" altLang="en-P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marL="457200" marR="677863" lvl="1" indent="0" algn="ctr" defTabSz="914400" rtl="0" eaLnBrk="0" fontAlgn="base" latinLnBrk="0" hangingPunct="0">
                <a:lnSpc>
                  <a:spcPct val="8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Needs</a:t>
              </a:r>
              <a:endParaRPr lang="en-US" altLang="en-PK" sz="1200" b="1" dirty="0">
                <a:latin typeface="Calibri" panose="020F0502020204030204" pitchFamily="34" charset="0"/>
              </a:endParaRPr>
            </a:p>
            <a:p>
              <a:pPr marL="457200" marR="677863" lvl="1" indent="0" algn="ctr" defTabSz="914400" rtl="0" eaLnBrk="0" fontAlgn="base" latinLnBrk="0" hangingPunct="0">
                <a:lnSpc>
                  <a:spcPct val="8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(2)</a:t>
              </a:r>
              <a:endParaRPr kumimoji="0" lang="en-PK" altLang="en-P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60">
              <a:extLst>
                <a:ext uri="{FF2B5EF4-FFF2-40B4-BE49-F238E27FC236}">
                  <a16:creationId xmlns:a16="http://schemas.microsoft.com/office/drawing/2014/main" id="{CB21C9AC-32D7-0048-A246-67B6C0DB5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7" y="2308"/>
              <a:ext cx="857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28575" lvl="0" indent="0" algn="ctr" defTabSz="914400" rtl="0" eaLnBrk="0" fontAlgn="base" latinLnBrk="0" hangingPunct="0">
                <a:lnSpc>
                  <a:spcPct val="5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7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Improved</a:t>
              </a:r>
              <a:endParaRPr kumimoji="0" lang="en-US" altLang="en-PK" sz="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13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en-PK" sz="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marL="0" marR="28575" lvl="0" indent="0" algn="ctr" defTabSz="914400" rtl="0" eaLnBrk="0" fontAlgn="base" latinLnBrk="0" hangingPunct="0">
                <a:lnSpc>
                  <a:spcPct val="6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7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Achievement</a:t>
              </a:r>
              <a:endParaRPr kumimoji="0" lang="en-PK" altLang="en-P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26F393F9-EB78-B27F-5566-C811B9C52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1" y="3237"/>
              <a:ext cx="1442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28575" lvl="0" indent="0" algn="ct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On-going Support</a:t>
              </a:r>
              <a:endParaRPr kumimoji="0" lang="en-US" altLang="en-P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marL="0" marR="23813" lvl="0" indent="0" algn="ctr" defTabSz="914400" rtl="0" eaLnBrk="0" fontAlgn="base" latinLnBrk="0" hangingPunct="0">
                <a:lnSpc>
                  <a:spcPct val="87000"/>
                </a:lnSpc>
                <a:spcBef>
                  <a:spcPts val="313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(5)</a:t>
              </a:r>
              <a:endParaRPr kumimoji="0" lang="en-PK" altLang="en-PK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62">
              <a:extLst>
                <a:ext uri="{FF2B5EF4-FFF2-40B4-BE49-F238E27FC236}">
                  <a16:creationId xmlns:a16="http://schemas.microsoft.com/office/drawing/2014/main" id="{4AB1B719-F309-F7B4-4292-7C447ADED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2" y="3134"/>
              <a:ext cx="1015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28575" lvl="0" indent="0" algn="ctr" defTabSz="914400" rtl="0" eaLnBrk="0" fontAlgn="base" latinLnBrk="0" hangingPunct="0">
                <a:lnSpc>
                  <a:spcPct val="72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Identify CPD</a:t>
              </a:r>
              <a:endParaRPr kumimoji="0" lang="en-US" altLang="en-P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marL="0" marR="30163" lvl="0" indent="0" algn="ctr" defTabSz="914400" rtl="0" eaLnBrk="0" fontAlgn="base" latinLnBrk="0" hangingPunct="0">
                <a:lnSpc>
                  <a:spcPct val="8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Targets</a:t>
              </a:r>
              <a:endParaRPr kumimoji="0" lang="en-US" altLang="en-P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marL="0" marR="26988" lvl="0" indent="0" algn="ctr" defTabSz="914400" rtl="0" eaLnBrk="0" fontAlgn="base" latinLnBrk="0" hangingPunct="0">
                <a:lnSpc>
                  <a:spcPct val="87000"/>
                </a:lnSpc>
                <a:spcBef>
                  <a:spcPts val="313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(3)</a:t>
              </a:r>
              <a:endParaRPr kumimoji="0" lang="en-PK" altLang="en-PK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63">
              <a:extLst>
                <a:ext uri="{FF2B5EF4-FFF2-40B4-BE49-F238E27FC236}">
                  <a16:creationId xmlns:a16="http://schemas.microsoft.com/office/drawing/2014/main" id="{4A7F5B01-33BE-BEA8-2EE9-BA0882CD7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9" y="4014"/>
              <a:ext cx="1275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28575" lvl="0" indent="0" algn="ctr" defTabSz="914400" rtl="0" eaLnBrk="0" fontAlgn="base" latinLnBrk="0" hangingPunct="0">
                <a:lnSpc>
                  <a:spcPct val="72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Design and</a:t>
              </a:r>
              <a:endParaRPr kumimoji="0" lang="en-US" altLang="en-P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marL="0" marR="28575" lvl="0" indent="0" algn="ctr" defTabSz="914400" rtl="0" eaLnBrk="0" fontAlgn="base" latinLnBrk="0" hangingPunct="0">
                <a:lnSpc>
                  <a:spcPct val="8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Implement CPD</a:t>
              </a:r>
              <a:endParaRPr kumimoji="0" lang="en-US" altLang="en-P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marL="0" marR="25400" lvl="0" indent="0" algn="ctr" defTabSz="914400" rtl="0" eaLnBrk="0" fontAlgn="base" latinLnBrk="0" hangingPunct="0">
                <a:lnSpc>
                  <a:spcPct val="87000"/>
                </a:lnSpc>
                <a:spcBef>
                  <a:spcPts val="313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PK" sz="12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(4)</a:t>
              </a:r>
              <a:endParaRPr kumimoji="0" lang="en-PK" altLang="en-PK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38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D625CB7F-6817-5E33-10D5-BD66A21731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" b="-2"/>
          <a:stretch/>
        </p:blipFill>
        <p:spPr>
          <a:xfrm>
            <a:off x="20" y="10"/>
            <a:ext cx="2227828" cy="3383269"/>
          </a:xfrm>
          <a:prstGeom prst="rect">
            <a:avLst/>
          </a:prstGeom>
        </p:spPr>
      </p:pic>
      <p:pic>
        <p:nvPicPr>
          <p:cNvPr id="12" name="Picture 11" descr="A person in a yellow and pink outfit&#10;&#10;Description automatically generated">
            <a:extLst>
              <a:ext uri="{FF2B5EF4-FFF2-40B4-BE49-F238E27FC236}">
                <a16:creationId xmlns:a16="http://schemas.microsoft.com/office/drawing/2014/main" id="{A77EC56B-025B-47AF-FFF6-2B48BF4376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1" r="1" b="18371"/>
          <a:stretch/>
        </p:blipFill>
        <p:spPr>
          <a:xfrm>
            <a:off x="2304717" y="10"/>
            <a:ext cx="2227848" cy="3383268"/>
          </a:xfrm>
          <a:prstGeom prst="rect">
            <a:avLst/>
          </a:prstGeom>
        </p:spPr>
      </p:pic>
      <p:pic>
        <p:nvPicPr>
          <p:cNvPr id="6" name="Picture 5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8E62308C-7EBD-7FD4-0A9D-77D349B05B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r="32921" b="4"/>
          <a:stretch/>
        </p:blipFill>
        <p:spPr>
          <a:xfrm>
            <a:off x="4609431" y="10"/>
            <a:ext cx="2228850" cy="3383268"/>
          </a:xfrm>
          <a:prstGeom prst="rect">
            <a:avLst/>
          </a:prstGeom>
        </p:spPr>
      </p:pic>
      <p:pic>
        <p:nvPicPr>
          <p:cNvPr id="8" name="Picture 7" descr="A person and person standing in a classroom&#10;&#10;Description automatically generated">
            <a:extLst>
              <a:ext uri="{FF2B5EF4-FFF2-40B4-BE49-F238E27FC236}">
                <a16:creationId xmlns:a16="http://schemas.microsoft.com/office/drawing/2014/main" id="{9A7B3CF8-DA1A-ACCB-38E3-734F9C42BE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9" r="28494" b="4"/>
          <a:stretch/>
        </p:blipFill>
        <p:spPr>
          <a:xfrm>
            <a:off x="6915150" y="10"/>
            <a:ext cx="2228850" cy="3383268"/>
          </a:xfrm>
          <a:prstGeom prst="rect">
            <a:avLst/>
          </a:prstGeom>
        </p:spPr>
      </p:pic>
      <p:pic>
        <p:nvPicPr>
          <p:cNvPr id="7" name="Picture 6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49696385-9CA9-4EB5-6973-1CDF6CB986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0" r="1" b="20174"/>
          <a:stretch/>
        </p:blipFill>
        <p:spPr>
          <a:xfrm rot="16200000">
            <a:off x="574261" y="2899696"/>
            <a:ext cx="3383280" cy="453332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9432" y="3474720"/>
            <a:ext cx="4534568" cy="3383281"/>
          </a:xfrm>
          <a:prstGeom prst="rect">
            <a:avLst/>
          </a:prstGeom>
          <a:solidFill>
            <a:srgbClr val="4B3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2548F-FDD5-41D7-C65D-667E066B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39" y="3799272"/>
            <a:ext cx="3895311" cy="637124"/>
          </a:xfrm>
        </p:spPr>
        <p:txBody>
          <a:bodyPr>
            <a:normAutofit/>
          </a:bodyPr>
          <a:lstStyle/>
          <a:p>
            <a:r>
              <a:rPr lang="en-US" sz="2000" b="1" i="0">
                <a:solidFill>
                  <a:srgbClr val="FFFFFF"/>
                </a:solidFill>
                <a:effectLst/>
                <a:latin typeface="Söhne"/>
              </a:rPr>
              <a:t>Peer Coaching and Collaboration</a:t>
            </a:r>
            <a:endParaRPr lang="en-PK" sz="2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6B349-8A30-9147-1AC8-2218EB6AF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736" y="4510585"/>
            <a:ext cx="4024957" cy="175873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000" b="0" i="0">
                <a:solidFill>
                  <a:srgbClr val="FFFFFF"/>
                </a:solidFill>
                <a:effectLst/>
                <a:latin typeface="Söhne"/>
              </a:rPr>
              <a:t>Subject Coordinators as peer coaches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b="0" i="0">
                <a:solidFill>
                  <a:srgbClr val="FFFFFF"/>
                </a:solidFill>
                <a:effectLst/>
                <a:latin typeface="Söhne"/>
              </a:rPr>
              <a:t>Role in mentoring, facilitating training, and leading reflective sessions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b="0" i="0">
                <a:solidFill>
                  <a:srgbClr val="FFFFFF"/>
                </a:solidFill>
                <a:effectLst/>
                <a:latin typeface="Söhne"/>
              </a:rPr>
              <a:t>Monthly training sessions for Guide Teachers and Subject Coordinators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b="0" i="0">
                <a:solidFill>
                  <a:srgbClr val="FFFFFF"/>
                </a:solidFill>
                <a:effectLst/>
                <a:latin typeface="Söhne"/>
              </a:rPr>
              <a:t>Collaboration between Guide Teachers and Subject Coordinators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b="0" i="0">
                <a:solidFill>
                  <a:srgbClr val="FFFFFF"/>
                </a:solidFill>
                <a:effectLst/>
                <a:latin typeface="Söhne"/>
              </a:rPr>
              <a:t>Importance of collaborative learning among teachers</a:t>
            </a:r>
          </a:p>
          <a:p>
            <a:pPr marL="0" indent="0">
              <a:buNone/>
            </a:pPr>
            <a:endParaRPr lang="en-PK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31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F1A2C-C9AD-F180-18F9-0438760A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4588" cy="1545336"/>
          </a:xfrm>
        </p:spPr>
        <p:txBody>
          <a:bodyPr anchor="b">
            <a:normAutofit/>
          </a:bodyPr>
          <a:lstStyle/>
          <a:p>
            <a:r>
              <a:rPr lang="en-US" sz="4500"/>
              <a:t>Before CPD Model</a:t>
            </a:r>
            <a:endParaRPr lang="en-PK" sz="45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8650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C9BD0B9F-A5CA-B08E-CF15-EB80C653E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6" r="12611"/>
          <a:stretch/>
        </p:blipFill>
        <p:spPr>
          <a:xfrm>
            <a:off x="5763006" y="1"/>
            <a:ext cx="3380994" cy="224028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A5290-5BEF-4486-059E-56FC8D839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6" y="3355848"/>
            <a:ext cx="4704588" cy="28254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  <a:latin typeface="Söhne"/>
              </a:rPr>
              <a:t>Challenges faced by teachers and students pre-CPD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>
                <a:latin typeface="Söhne"/>
              </a:rPr>
              <a:t>No visual presented to children </a:t>
            </a:r>
            <a:endParaRPr lang="en-US" sz="1900" b="0" i="0"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  <a:latin typeface="Söhne"/>
              </a:rPr>
              <a:t>Lack of systematic improvement in teaching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0" i="0">
                <a:effectLst/>
                <a:latin typeface="Söhne"/>
              </a:rPr>
              <a:t>Impact on student learning outcomes</a:t>
            </a:r>
          </a:p>
          <a:p>
            <a:endParaRPr lang="en-PK" sz="1900"/>
          </a:p>
        </p:txBody>
      </p:sp>
      <p:pic>
        <p:nvPicPr>
          <p:cNvPr id="10" name="Picture 9" descr="A person sitting at a table&#10;&#10;Description automatically generated">
            <a:extLst>
              <a:ext uri="{FF2B5EF4-FFF2-40B4-BE49-F238E27FC236}">
                <a16:creationId xmlns:a16="http://schemas.microsoft.com/office/drawing/2014/main" id="{66F65E7D-E6C7-990C-1B7C-2A1DE41F8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7" r="17379"/>
          <a:stretch/>
        </p:blipFill>
        <p:spPr>
          <a:xfrm>
            <a:off x="5763006" y="2308860"/>
            <a:ext cx="3380994" cy="2240280"/>
          </a:xfrm>
          <a:prstGeom prst="rect">
            <a:avLst/>
          </a:prstGeom>
        </p:spPr>
      </p:pic>
      <p:pic>
        <p:nvPicPr>
          <p:cNvPr id="41" name="Picture 40" descr="A group of children sitting at desks in a classroom&#10;&#10;Description automatically generated">
            <a:extLst>
              <a:ext uri="{FF2B5EF4-FFF2-40B4-BE49-F238E27FC236}">
                <a16:creationId xmlns:a16="http://schemas.microsoft.com/office/drawing/2014/main" id="{A51712D8-B518-6313-F6FA-54C3E8B793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r="20592"/>
          <a:stretch/>
        </p:blipFill>
        <p:spPr>
          <a:xfrm>
            <a:off x="5763006" y="4617720"/>
            <a:ext cx="3380994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29136-94C8-910E-3F2A-AC5FB83A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</p:spPr>
        <p:txBody>
          <a:bodyPr anchor="b">
            <a:normAutofit/>
          </a:bodyPr>
          <a:lstStyle/>
          <a:p>
            <a:r>
              <a:rPr lang="en-US" sz="4700" b="1" i="0" dirty="0">
                <a:effectLst/>
                <a:latin typeface="Söhne"/>
              </a:rPr>
              <a:t>After CPD: Teacher Practices</a:t>
            </a:r>
            <a:endParaRPr lang="en-PK" sz="4700" dirty="0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  <a:gd name="connsiteX0" fmla="*/ 0 w 3182691"/>
              <a:gd name="connsiteY0" fmla="*/ 0 h 18288"/>
              <a:gd name="connsiteX1" fmla="*/ 572884 w 3182691"/>
              <a:gd name="connsiteY1" fmla="*/ 0 h 18288"/>
              <a:gd name="connsiteX2" fmla="*/ 1113942 w 3182691"/>
              <a:gd name="connsiteY2" fmla="*/ 0 h 18288"/>
              <a:gd name="connsiteX3" fmla="*/ 1686826 w 3182691"/>
              <a:gd name="connsiteY3" fmla="*/ 0 h 18288"/>
              <a:gd name="connsiteX4" fmla="*/ 2323364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546153 w 3182691"/>
              <a:gd name="connsiteY7" fmla="*/ 18288 h 18288"/>
              <a:gd name="connsiteX8" fmla="*/ 1845961 w 3182691"/>
              <a:gd name="connsiteY8" fmla="*/ 18288 h 18288"/>
              <a:gd name="connsiteX9" fmla="*/ 1304903 w 3182691"/>
              <a:gd name="connsiteY9" fmla="*/ 18288 h 18288"/>
              <a:gd name="connsiteX10" fmla="*/ 604711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1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AEDE92E0-A4A0-97B4-4668-D58A27D4B0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091146"/>
              </p:ext>
            </p:extLst>
          </p:nvPr>
        </p:nvGraphicFramePr>
        <p:xfrm>
          <a:off x="480060" y="2706624"/>
          <a:ext cx="5170932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9F7E10AB-1D82-A05B-1D9D-DA596E79E4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40" y="511094"/>
            <a:ext cx="3224341" cy="63469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A98B790-14FF-418B-90BF-AFDE5092888B}"/>
              </a:ext>
            </a:extLst>
          </p:cNvPr>
          <p:cNvSpPr/>
          <p:nvPr/>
        </p:nvSpPr>
        <p:spPr>
          <a:xfrm>
            <a:off x="5938472" y="0"/>
            <a:ext cx="3196209" cy="5372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After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0286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CCF4-4835-1EBE-32DC-33CDA12E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138036"/>
            <a:ext cx="3395229" cy="1402470"/>
          </a:xfrm>
        </p:spPr>
        <p:txBody>
          <a:bodyPr anchor="t">
            <a:normAutofit/>
          </a:bodyPr>
          <a:lstStyle/>
          <a:p>
            <a:r>
              <a:rPr lang="en-US" sz="2800" b="1" i="0">
                <a:effectLst/>
                <a:latin typeface="Söhne"/>
              </a:rPr>
              <a:t>Measuring Impact</a:t>
            </a:r>
            <a:endParaRPr lang="en-PK" sz="28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03EEE5E-3C6A-6E48-C10D-064C0FA57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r="6" b="6"/>
          <a:stretch/>
        </p:blipFill>
        <p:spPr>
          <a:xfrm>
            <a:off x="4572000" y="1"/>
            <a:ext cx="2286000" cy="3429000"/>
          </a:xfrm>
          <a:prstGeom prst="rect">
            <a:avLst/>
          </a:prstGeom>
        </p:spPr>
      </p:pic>
      <p:pic>
        <p:nvPicPr>
          <p:cNvPr id="13" name="Picture 12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355FE1E6-0F41-9525-BD6C-047323834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" b="-6"/>
          <a:stretch/>
        </p:blipFill>
        <p:spPr>
          <a:xfrm>
            <a:off x="6858000" y="10"/>
            <a:ext cx="2286000" cy="3428991"/>
          </a:xfrm>
          <a:prstGeom prst="rect">
            <a:avLst/>
          </a:prstGeom>
        </p:spPr>
      </p:pic>
      <p:pic>
        <p:nvPicPr>
          <p:cNvPr id="7" name="Picture 6" descr="A group of people sitting in a classroom&#10;&#10;Description automatically generated">
            <a:extLst>
              <a:ext uri="{FF2B5EF4-FFF2-40B4-BE49-F238E27FC236}">
                <a16:creationId xmlns:a16="http://schemas.microsoft.com/office/drawing/2014/main" id="{765860D2-1759-FA4F-ADD2-D347CFEFAD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r="30297"/>
          <a:stretch/>
        </p:blipFill>
        <p:spPr>
          <a:xfrm>
            <a:off x="4572007" y="3429000"/>
            <a:ext cx="2285999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CFDBF1-885F-F8B3-9B59-D6BC380479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r="37499"/>
          <a:stretch/>
        </p:blipFill>
        <p:spPr>
          <a:xfrm>
            <a:off x="6857997" y="3429000"/>
            <a:ext cx="2286000" cy="3429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9B1A5C-77A3-B7F4-67FC-D0ED3BA44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71025"/>
              </p:ext>
            </p:extLst>
          </p:nvPr>
        </p:nvGraphicFramePr>
        <p:xfrm>
          <a:off x="571500" y="2551176"/>
          <a:ext cx="3395229" cy="359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896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B570715-3486-11A0-24E5-3DCF5557F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r="707" b="-2"/>
          <a:stretch/>
        </p:blipFill>
        <p:spPr>
          <a:xfrm>
            <a:off x="399714" y="457201"/>
            <a:ext cx="1813058" cy="2753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FFD3B7-1DBE-26A5-E446-7FD4F3766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r="6101"/>
          <a:stretch/>
        </p:blipFill>
        <p:spPr>
          <a:xfrm>
            <a:off x="2574325" y="457200"/>
            <a:ext cx="1813064" cy="2753389"/>
          </a:xfrm>
          <a:prstGeom prst="rect">
            <a:avLst/>
          </a:prstGeom>
        </p:spPr>
      </p:pic>
      <p:pic>
        <p:nvPicPr>
          <p:cNvPr id="10" name="Picture 9" descr="Several pictures of people in a room&#10;&#10;Description automatically generated">
            <a:extLst>
              <a:ext uri="{FF2B5EF4-FFF2-40B4-BE49-F238E27FC236}">
                <a16:creationId xmlns:a16="http://schemas.microsoft.com/office/drawing/2014/main" id="{CF03EA6E-C448-149C-1199-309ECCD7C6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-2" b="-2"/>
          <a:stretch/>
        </p:blipFill>
        <p:spPr>
          <a:xfrm>
            <a:off x="4743982" y="457200"/>
            <a:ext cx="1813902" cy="2753389"/>
          </a:xfrm>
          <a:prstGeom prst="rect">
            <a:avLst/>
          </a:prstGeom>
        </p:spPr>
      </p:pic>
      <p:pic>
        <p:nvPicPr>
          <p:cNvPr id="12" name="Picture 11" descr="A collage of children holding up a sign&#10;&#10;Description automatically generated">
            <a:extLst>
              <a:ext uri="{FF2B5EF4-FFF2-40B4-BE49-F238E27FC236}">
                <a16:creationId xmlns:a16="http://schemas.microsoft.com/office/drawing/2014/main" id="{48F877E7-5E96-87CC-2F17-17AE237795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" b="-2"/>
          <a:stretch/>
        </p:blipFill>
        <p:spPr>
          <a:xfrm>
            <a:off x="6920163" y="457200"/>
            <a:ext cx="1813902" cy="2753389"/>
          </a:xfrm>
          <a:prstGeom prst="rect">
            <a:avLst/>
          </a:prstGeom>
        </p:spPr>
      </p:pic>
      <p:pic>
        <p:nvPicPr>
          <p:cNvPr id="32" name="Picture 31" descr="A group of kids sitting around a table&#10;&#10;Description automatically generated">
            <a:extLst>
              <a:ext uri="{FF2B5EF4-FFF2-40B4-BE49-F238E27FC236}">
                <a16:creationId xmlns:a16="http://schemas.microsoft.com/office/drawing/2014/main" id="{962765C1-E8ED-2AA1-8EC9-9AB727DA7D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9" r="1" b="1722"/>
          <a:stretch/>
        </p:blipFill>
        <p:spPr>
          <a:xfrm rot="16200000">
            <a:off x="929192" y="2931702"/>
            <a:ext cx="2926078" cy="392067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9432" y="3474720"/>
            <a:ext cx="4534568" cy="3383281"/>
          </a:xfrm>
          <a:prstGeom prst="rect">
            <a:avLst/>
          </a:prstGeom>
          <a:solidFill>
            <a:srgbClr val="39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5ABC7-C568-9E57-D3E9-F50AFB8F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39" y="3799272"/>
            <a:ext cx="3895311" cy="637124"/>
          </a:xfrm>
        </p:spPr>
        <p:txBody>
          <a:bodyPr>
            <a:normAutofit/>
          </a:bodyPr>
          <a:lstStyle/>
          <a:p>
            <a:r>
              <a:rPr lang="en-US" sz="2800" b="1" i="0">
                <a:solidFill>
                  <a:srgbClr val="FFFFFF"/>
                </a:solidFill>
                <a:effectLst/>
                <a:latin typeface="Söhne"/>
              </a:rPr>
              <a:t>Progress </a:t>
            </a:r>
            <a:endParaRPr lang="en-PK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B4F0D-2EAB-BE53-44E3-AC4B32B3D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736" y="4510585"/>
            <a:ext cx="4024957" cy="175873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900" b="0" i="0">
                <a:solidFill>
                  <a:srgbClr val="FFFFFF"/>
                </a:solidFill>
                <a:effectLst/>
                <a:latin typeface="Söhne"/>
              </a:rPr>
              <a:t>Measuring tool with five key areas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00" b="0" i="0">
                <a:solidFill>
                  <a:srgbClr val="FFFFFF"/>
                </a:solidFill>
                <a:effectLst/>
                <a:latin typeface="Söhne"/>
              </a:rPr>
              <a:t>Student, Teacher, Headteacher, Child-friendly environment, and Guide Teachers/Subject Coordinators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00" b="0" i="0">
                <a:solidFill>
                  <a:srgbClr val="FFFFFF"/>
                </a:solidFill>
                <a:effectLst/>
                <a:latin typeface="Söhne"/>
              </a:rPr>
              <a:t>Focus on active and critical learning, and creative learning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00" b="0" i="0">
                <a:solidFill>
                  <a:srgbClr val="FFFFFF"/>
                </a:solidFill>
                <a:effectLst/>
                <a:latin typeface="Söhne"/>
              </a:rPr>
              <a:t>Importance of collaborative learning among teachers and studnets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00">
                <a:solidFill>
                  <a:srgbClr val="FFFFFF"/>
                </a:solidFill>
                <a:latin typeface="Söhne"/>
              </a:rPr>
              <a:t>I</a:t>
            </a:r>
            <a:r>
              <a:rPr lang="en-US" sz="900" b="0" i="0">
                <a:solidFill>
                  <a:srgbClr val="FFFFFF"/>
                </a:solidFill>
                <a:effectLst/>
                <a:latin typeface="Söhne"/>
              </a:rPr>
              <a:t>mprovement of school 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00" b="0" i="0">
                <a:solidFill>
                  <a:srgbClr val="FFFFFF"/>
                </a:solidFill>
                <a:effectLst/>
                <a:latin typeface="Söhne"/>
              </a:rPr>
              <a:t>Quarterly reviews and discussions at Cluster Hub Schools</a:t>
            </a:r>
          </a:p>
          <a:p>
            <a:endParaRPr lang="en-PK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05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1927</TotalTime>
  <Words>379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Söhne</vt:lpstr>
      <vt:lpstr>Office Theme</vt:lpstr>
      <vt:lpstr>CPD Model 2022 and its success stories</vt:lpstr>
      <vt:lpstr>Introduction</vt:lpstr>
      <vt:lpstr>Key Characteristics of CPD Model</vt:lpstr>
      <vt:lpstr>Processes &amp; Activities with Six Steps of CPD  </vt:lpstr>
      <vt:lpstr>Peer Coaching and Collaboration</vt:lpstr>
      <vt:lpstr>Before CPD Model</vt:lpstr>
      <vt:lpstr>After CPD: Teacher Practices</vt:lpstr>
      <vt:lpstr>Measuring Impact</vt:lpstr>
      <vt:lpstr>Progress </vt:lpstr>
      <vt:lpstr>Before and After CPD : Classroom Environment </vt:lpstr>
      <vt:lpstr>Success Stories </vt:lpstr>
    </vt:vector>
  </TitlesOfParts>
  <Company>ZAb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CPD Model 2022 and its success stories</dc:title>
  <dc:creator>NHA GIS</dc:creator>
  <cp:lastModifiedBy>NHA GIS</cp:lastModifiedBy>
  <cp:revision>10</cp:revision>
  <dcterms:created xsi:type="dcterms:W3CDTF">2023-12-15T14:18:47Z</dcterms:created>
  <dcterms:modified xsi:type="dcterms:W3CDTF">2023-12-19T05:12:19Z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2023-12-15T15:41:42Z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dc7c14cd-a2ca-4c7a-9435-8e38446bb079</vt:lpwstr>
  </property>
  <property fmtid="{D5CDD505-2E9C-101B-9397-08002B2CF9AE}" pid="7" name="MSIP_Label_defa4170-0d19-0005-0004-bc88714345d2_ActionId">
    <vt:lpwstr>1bc68b84-f6a4-4a13-9a26-e3f744b8907b</vt:lpwstr>
  </property>
  <property fmtid="{D5CDD505-2E9C-101B-9397-08002B2CF9AE}" pid="8" name="MSIP_Label_defa4170-0d19-0005-0004-bc88714345d2_ContentBits">
    <vt:lpwstr>0</vt:lpwstr>
  </property>
</Properties>
</file>