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3" r:id="rId3"/>
    <p:sldId id="264" r:id="rId4"/>
    <p:sldId id="265" r:id="rId5"/>
    <p:sldId id="267" r:id="rId6"/>
    <p:sldId id="268" r:id="rId7"/>
    <p:sldId id="269" r:id="rId8"/>
    <p:sldId id="266" r:id="rId9"/>
    <p:sldId id="270" r:id="rId10"/>
    <p:sldId id="271" r:id="rId11"/>
    <p:sldId id="286" r:id="rId12"/>
    <p:sldId id="272" r:id="rId13"/>
    <p:sldId id="291" r:id="rId14"/>
    <p:sldId id="292" r:id="rId15"/>
    <p:sldId id="293" r:id="rId16"/>
    <p:sldId id="294" r:id="rId17"/>
    <p:sldId id="295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8" r:id="rId31"/>
    <p:sldId id="289" r:id="rId32"/>
    <p:sldId id="290" r:id="rId33"/>
    <p:sldId id="285" r:id="rId3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4EAAF23-0847-45DC-96A5-49B5FE4F7929}">
          <p14:sldIdLst>
            <p14:sldId id="263"/>
            <p14:sldId id="264"/>
            <p14:sldId id="265"/>
            <p14:sldId id="267"/>
            <p14:sldId id="268"/>
            <p14:sldId id="269"/>
            <p14:sldId id="266"/>
            <p14:sldId id="270"/>
            <p14:sldId id="271"/>
            <p14:sldId id="286"/>
            <p14:sldId id="272"/>
            <p14:sldId id="291"/>
            <p14:sldId id="292"/>
            <p14:sldId id="293"/>
            <p14:sldId id="294"/>
            <p14:sldId id="295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7"/>
            <p14:sldId id="288"/>
            <p14:sldId id="289"/>
            <p14:sldId id="290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10" autoAdjust="0"/>
  </p:normalViewPr>
  <p:slideViewPr>
    <p:cSldViewPr>
      <p:cViewPr>
        <p:scale>
          <a:sx n="50" d="100"/>
          <a:sy n="50" d="100"/>
        </p:scale>
        <p:origin x="-1734" y="-1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BA8A399-C59B-42F9-A051-51037C5310E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26A8D8A-1FEA-4544-8069-3F69D854111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wipe/>
      </p:transition>
    </mc:Choice>
    <mc:Fallback xmlns="">
      <p:transition>
        <p:wip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383" y="1073289"/>
            <a:ext cx="8110617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(UNICEF) </a:t>
            </a:r>
          </a:p>
          <a:p>
            <a:pPr algn="ctr"/>
            <a:r>
              <a:rPr lang="en-US" sz="7200" b="1" dirty="0" smtClean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PARTNER </a:t>
            </a:r>
          </a:p>
          <a:p>
            <a:pPr algn="ctr"/>
            <a:r>
              <a:rPr lang="en-US" sz="7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SUKKUR IBA</a:t>
            </a:r>
          </a:p>
          <a:p>
            <a:pPr algn="ctr"/>
            <a:r>
              <a:rPr lang="en-US" sz="7200" b="1" dirty="0" smtClean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STA-DEEP PROJECT</a:t>
            </a:r>
            <a:endParaRPr lang="en-US" sz="72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1686"/>
            <a:ext cx="21050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6324600" y="0"/>
            <a:ext cx="2095500" cy="16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wipe/>
      </p:transition>
    </mc:Choice>
    <mc:Fallback xmlns="">
      <p:transition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" y="1200150"/>
            <a:ext cx="88360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HUB CLUSTER</a:t>
            </a:r>
          </a:p>
          <a:p>
            <a:pPr algn="ctr"/>
            <a:endParaRPr lang="en-US" sz="7200" dirty="0" smtClean="0"/>
          </a:p>
          <a:p>
            <a:pPr algn="ctr"/>
            <a:r>
              <a:rPr lang="en-US" sz="4800" dirty="0" smtClean="0"/>
              <a:t>GOVT (GIRLS) HIGHER </a:t>
            </a:r>
          </a:p>
          <a:p>
            <a:pPr algn="ctr"/>
            <a:r>
              <a:rPr lang="en-US" sz="4800" dirty="0" smtClean="0"/>
              <a:t>SECONDARY SCHOOL ROHRI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3444120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446" y="2733472"/>
            <a:ext cx="816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PEDAGOGIES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3463763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762000"/>
            <a:ext cx="80740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CYCLE NO 1 </a:t>
            </a:r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FACILITATING TEACHING AND LEARNING)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5593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762000"/>
            <a:ext cx="80740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CYCLE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NO 2</a:t>
            </a:r>
          </a:p>
          <a:p>
            <a:pPr algn="ctr"/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MOTIVATING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AND ENGAGING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90065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762000"/>
            <a:ext cx="80740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CYCLE NO 3</a:t>
            </a: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/>
              <a:t>LEARNING AND ACQUISITION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65076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762000"/>
            <a:ext cx="80740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CYCLE NO 4</a:t>
            </a: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/>
              <a:t>ACTIVE LEARNING STRATEGIES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98915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762000"/>
            <a:ext cx="80740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CYCLE NO 5</a:t>
            </a: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 smtClean="0"/>
              <a:t>ASSESSMENT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52113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790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4173"/>
            <a:ext cx="8774440" cy="651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3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74172"/>
            <a:ext cx="8755391" cy="653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7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95400"/>
            <a:ext cx="6157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DIRECTOR PITE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316" y="2786742"/>
            <a:ext cx="825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MADAM NUSRAT FATIMA KALHORO</a:t>
            </a:r>
            <a:endParaRPr lang="en-US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1400"/>
            <a:ext cx="2821371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1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wipe/>
      </p:transition>
    </mc:Choice>
    <mc:Fallback xmlns="">
      <p:transition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9388"/>
            <a:ext cx="8774440" cy="658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3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60338"/>
            <a:ext cx="8727016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6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6025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98437"/>
            <a:ext cx="8816976" cy="649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60338"/>
            <a:ext cx="8816975" cy="655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6025" cy="65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0338"/>
            <a:ext cx="4530725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338"/>
            <a:ext cx="4343399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60337"/>
            <a:ext cx="8845550" cy="651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6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9"/>
            <a:ext cx="8836025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6025" cy="654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1495" y="947058"/>
            <a:ext cx="74334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VICE CHANCELLOR</a:t>
            </a:r>
          </a:p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SUKKUR IBA UNIVERSITY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7228" y="2786742"/>
            <a:ext cx="7394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PROF. DR. ASIF AHMED SHAIKH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86" y="3410601"/>
            <a:ext cx="2164104" cy="287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24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0338"/>
            <a:ext cx="8839200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5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0338"/>
            <a:ext cx="8874125" cy="654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5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000">
        <p:circle/>
      </p:transition>
    </mc:Choice>
    <mc:Fallback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2273"/>
            <a:ext cx="1386345" cy="120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Sukkur IBA University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Z\Downloads\kisspng-sukkur-iba-university-institute-of-business-admini-5b026eb7a8e597.81221676152688607169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7226220" y="107302"/>
            <a:ext cx="1703795" cy="1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074" y="2914650"/>
            <a:ext cx="897072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/>
              <a:t>THANKS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92776663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9836" y="1076325"/>
            <a:ext cx="57967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DISTRICT EDUCATION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OFFICERS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0" t="7000" r="2500" b="38667"/>
          <a:stretch/>
        </p:blipFill>
        <p:spPr bwMode="auto">
          <a:xfrm>
            <a:off x="647087" y="2590800"/>
            <a:ext cx="3010513" cy="304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5616714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MR. KHALIL AHMED MAHAR</a:t>
            </a:r>
          </a:p>
          <a:p>
            <a:pPr algn="ctr"/>
            <a:r>
              <a:rPr lang="en-US" sz="2000" b="1" dirty="0" smtClean="0"/>
              <a:t>DEO PRIMARY SUKKUR</a:t>
            </a:r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2" t="14458" r="26219" b="24708"/>
          <a:stretch/>
        </p:blipFill>
        <p:spPr bwMode="auto">
          <a:xfrm>
            <a:off x="5791200" y="2590800"/>
            <a:ext cx="2264353" cy="29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77787" y="5610225"/>
            <a:ext cx="4209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MR. SYED SAFDAR ALI SHAH</a:t>
            </a:r>
          </a:p>
          <a:p>
            <a:pPr algn="ctr"/>
            <a:r>
              <a:rPr lang="en-US" sz="2000" b="1" smtClean="0"/>
              <a:t>DEO ES&amp;HS </a:t>
            </a:r>
            <a:r>
              <a:rPr lang="en-US" sz="2000" b="1" dirty="0" smtClean="0"/>
              <a:t>SUKKUR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460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6549" y="1076325"/>
            <a:ext cx="54633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TALUKA EDUCATION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OFFICERS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41958" r="43812" b="20041"/>
          <a:stretch/>
        </p:blipFill>
        <p:spPr bwMode="auto">
          <a:xfrm>
            <a:off x="949490" y="3200400"/>
            <a:ext cx="3698710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58781" b="31000"/>
          <a:stretch/>
        </p:blipFill>
        <p:spPr bwMode="auto">
          <a:xfrm>
            <a:off x="4796834" y="3200400"/>
            <a:ext cx="3051766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54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6549" y="1076325"/>
            <a:ext cx="54633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TALUKA EDUCATION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OFFICERS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2750" b="39000"/>
          <a:stretch/>
        </p:blipFill>
        <p:spPr bwMode="auto">
          <a:xfrm>
            <a:off x="419101" y="2590898"/>
            <a:ext cx="8305799" cy="365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5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98170" y="1425714"/>
            <a:ext cx="45801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HEAD CLUSTER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1300" y="2786742"/>
            <a:ext cx="6059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MRS MUNAWAR SULTANA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0" t="34" r="16117" b="22985"/>
          <a:stretch/>
        </p:blipFill>
        <p:spPr bwMode="auto">
          <a:xfrm>
            <a:off x="2943225" y="3314367"/>
            <a:ext cx="3232182" cy="30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71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1427" y="1425714"/>
            <a:ext cx="7513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PROGRAM COORDINATOR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4762" y="2590800"/>
            <a:ext cx="4706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MRS RABIA BATOOL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61500" b="50000"/>
          <a:stretch/>
        </p:blipFill>
        <p:spPr bwMode="auto">
          <a:xfrm>
            <a:off x="3535534" y="3157460"/>
            <a:ext cx="2065166" cy="312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573"/>
            <a:ext cx="1462544" cy="12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10996"/>
          <a:stretch/>
        </p:blipFill>
        <p:spPr bwMode="auto">
          <a:xfrm>
            <a:off x="7467600" y="228600"/>
            <a:ext cx="14571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3443" y="1425714"/>
            <a:ext cx="4509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FOCAL PERSON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4099" y="2603500"/>
            <a:ext cx="6128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MR ZULFIQAR ALI MIRANI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3" t="42778" r="28062" b="30667"/>
          <a:stretch/>
        </p:blipFill>
        <p:spPr bwMode="auto">
          <a:xfrm>
            <a:off x="3314698" y="3124200"/>
            <a:ext cx="2562227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30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765</TotalTime>
  <Words>114</Words>
  <Application>Microsoft Office PowerPoint</Application>
  <PresentationFormat>On-screen Show (4:3)</PresentationFormat>
  <Paragraphs>61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Adjacency</vt:lpstr>
      <vt:lpstr>Civic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</dc:creator>
  <cp:lastModifiedBy>Z</cp:lastModifiedBy>
  <cp:revision>216</cp:revision>
  <cp:lastPrinted>2023-12-18T14:17:07Z</cp:lastPrinted>
  <dcterms:created xsi:type="dcterms:W3CDTF">2023-11-21T14:16:37Z</dcterms:created>
  <dcterms:modified xsi:type="dcterms:W3CDTF">2023-12-18T17:48:03Z</dcterms:modified>
</cp:coreProperties>
</file>